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3"/>
  </p:notesMasterIdLst>
  <p:sldIdLst>
    <p:sldId id="256" r:id="rId2"/>
    <p:sldId id="267" r:id="rId3"/>
    <p:sldId id="285" r:id="rId4"/>
    <p:sldId id="290" r:id="rId5"/>
    <p:sldId id="298" r:id="rId6"/>
    <p:sldId id="289" r:id="rId7"/>
    <p:sldId id="288" r:id="rId8"/>
    <p:sldId id="291" r:id="rId9"/>
    <p:sldId id="284" r:id="rId10"/>
    <p:sldId id="292" r:id="rId11"/>
    <p:sldId id="293" r:id="rId12"/>
    <p:sldId id="297" r:id="rId13"/>
    <p:sldId id="295" r:id="rId14"/>
    <p:sldId id="296" r:id="rId15"/>
    <p:sldId id="299" r:id="rId16"/>
    <p:sldId id="300" r:id="rId17"/>
    <p:sldId id="301" r:id="rId18"/>
    <p:sldId id="302" r:id="rId19"/>
    <p:sldId id="304" r:id="rId20"/>
    <p:sldId id="303" r:id="rId21"/>
    <p:sldId id="305" r:id="rId22"/>
  </p:sldIdLst>
  <p:sldSz cx="9144000" cy="6858000" type="screen4x3"/>
  <p:notesSz cx="6858000" cy="9144000"/>
  <p:embeddedFontLst>
    <p:embeddedFont>
      <p:font typeface="HU담은고딕 140" panose="02020603020101020101" pitchFamily="18" charset="-127"/>
      <p:regular r:id="rId24"/>
    </p:embeddedFont>
    <p:embeddedFont>
      <p:font typeface="HU담은라운드고딕 160" panose="02020603020101020101" pitchFamily="18" charset="-127"/>
      <p:regular r:id="rId25"/>
    </p:embeddedFont>
    <p:embeddedFont>
      <p:font typeface="HU담은고딕 130" panose="02020603020101020101" pitchFamily="18" charset="-127"/>
      <p:regular r:id="rId26"/>
    </p:embeddedFont>
    <p:embeddedFont>
      <p:font typeface="HU담은라운드고딕 130" panose="02020603020101020101" pitchFamily="18" charset="-127"/>
      <p:regular r:id="rId27"/>
    </p:embeddedFont>
    <p:embeddedFont>
      <p:font typeface="HU담은라운드고딕 150" panose="02020603020101020101" pitchFamily="18" charset="-127"/>
      <p:regular r:id="rId28"/>
    </p:embeddedFont>
    <p:embeddedFont>
      <p:font typeface="HU담은명조 160" panose="02020603020101020101" pitchFamily="18" charset="-127"/>
      <p:regular r:id="rId29"/>
    </p:embeddedFont>
    <p:embeddedFont>
      <p:font typeface="맑은 고딕" panose="020B0503020000020004" pitchFamily="50" charset="-127"/>
      <p:regular r:id="rId30"/>
      <p:bold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778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7B2F6-B270-45FE-A906-64AD65C069A0}" type="datetimeFigureOut">
              <a:rPr lang="ko-KR" altLang="en-US" smtClean="0"/>
              <a:t>2022-01-08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4D00EA-E832-44E8-899B-D94A68F281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362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4D00EA-E832-44E8-899B-D94A68F281E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3056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603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4776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9617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511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6416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4028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003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813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5348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9524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0686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8C2890-C4B0-4C12-82E6-939A6A1E155C}" type="datetimeFigureOut">
              <a:rPr lang="ko-KR" altLang="en-US" smtClean="0"/>
              <a:t>2022-01-08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4656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6600" dirty="0">
                <a:latin typeface="HU담은명조 160" panose="02020603020101020101" pitchFamily="18" charset="-127"/>
                <a:ea typeface="HU담은명조 160" panose="02020603020101020101" pitchFamily="18" charset="-127"/>
              </a:rPr>
              <a:t>Week08</a:t>
            </a:r>
            <a:r>
              <a:rPr lang="ko-KR" altLang="en-US" sz="6600" dirty="0">
                <a:latin typeface="HU담은명조 160" panose="02020603020101020101" pitchFamily="18" charset="-127"/>
                <a:ea typeface="HU담은명조 160" panose="02020603020101020101" pitchFamily="18" charset="-127"/>
              </a:rPr>
              <a:t> 발표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-113706" y="3645024"/>
            <a:ext cx="9371412" cy="1752600"/>
          </a:xfrm>
        </p:spPr>
        <p:txBody>
          <a:bodyPr>
            <a:normAutofit/>
          </a:bodyPr>
          <a:lstStyle/>
          <a:p>
            <a:r>
              <a:rPr lang="en-US" altLang="ko-KR" sz="20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Logistic Regression &amp; Random</a:t>
            </a:r>
            <a:r>
              <a:rPr lang="ko-KR" altLang="en-US" sz="20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 </a:t>
            </a:r>
            <a:r>
              <a:rPr lang="en-US" altLang="ko-KR" sz="20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Forest</a:t>
            </a:r>
          </a:p>
          <a:p>
            <a:r>
              <a:rPr lang="ko-KR" altLang="en-US" sz="20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이경선</a:t>
            </a:r>
          </a:p>
        </p:txBody>
      </p:sp>
    </p:spTree>
    <p:extLst>
      <p:ext uri="{BB962C8B-B14F-4D97-AF65-F5344CB8AC3E}">
        <p14:creationId xmlns:p14="http://schemas.microsoft.com/office/powerpoint/2010/main" val="3297360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로지스틱 회귀 분석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F3B6780-D4E9-477B-80AC-CCCF1B53EA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818472"/>
            <a:ext cx="6853386" cy="26186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2F8886-DBF9-4F27-963C-F3EAB72604A2}"/>
              </a:ext>
            </a:extLst>
          </p:cNvPr>
          <p:cNvSpPr txBox="1"/>
          <p:nvPr/>
        </p:nvSpPr>
        <p:spPr>
          <a:xfrm>
            <a:off x="899592" y="1587639"/>
            <a:ext cx="4752528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Y</a:t>
            </a:r>
            <a:r>
              <a:rPr lang="ko-KR" altLang="en-US" dirty="0"/>
              <a:t>값 </a:t>
            </a:r>
            <a:r>
              <a:rPr lang="en-US" altLang="ko-KR" dirty="0">
                <a:sym typeface="Wingdings" panose="05000000000000000000" pitchFamily="2" charset="2"/>
              </a:rPr>
              <a:t> </a:t>
            </a:r>
            <a:r>
              <a:rPr lang="en-US" altLang="ko-KR" dirty="0"/>
              <a:t>y=1</a:t>
            </a:r>
            <a:r>
              <a:rPr lang="ko-KR" altLang="en-US" dirty="0"/>
              <a:t>일 확률 </a:t>
            </a: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346C4585-0F37-4E8B-B2DB-E4EE8FD10E0C}"/>
              </a:ext>
            </a:extLst>
          </p:cNvPr>
          <p:cNvSpPr/>
          <p:nvPr/>
        </p:nvSpPr>
        <p:spPr>
          <a:xfrm>
            <a:off x="-847454" y="-28281"/>
            <a:ext cx="10441160" cy="7101408"/>
          </a:xfrm>
          <a:custGeom>
            <a:avLst/>
            <a:gdLst>
              <a:gd name="connsiteX0" fmla="*/ 6762439 w 10441160"/>
              <a:gd name="connsiteY0" fmla="*/ 3899483 h 7101408"/>
              <a:gd name="connsiteX1" fmla="*/ 6762439 w 10441160"/>
              <a:gd name="connsiteY1" fmla="*/ 4259523 h 7101408"/>
              <a:gd name="connsiteX2" fmla="*/ 7119309 w 10441160"/>
              <a:gd name="connsiteY2" fmla="*/ 4259523 h 7101408"/>
              <a:gd name="connsiteX3" fmla="*/ 7119309 w 10441160"/>
              <a:gd name="connsiteY3" fmla="*/ 3899483 h 7101408"/>
              <a:gd name="connsiteX4" fmla="*/ 6048672 w 10441160"/>
              <a:gd name="connsiteY4" fmla="*/ 3899483 h 7101408"/>
              <a:gd name="connsiteX5" fmla="*/ 6048672 w 10441160"/>
              <a:gd name="connsiteY5" fmla="*/ 4259523 h 7101408"/>
              <a:gd name="connsiteX6" fmla="*/ 6405542 w 10441160"/>
              <a:gd name="connsiteY6" fmla="*/ 4259523 h 7101408"/>
              <a:gd name="connsiteX7" fmla="*/ 6405542 w 10441160"/>
              <a:gd name="connsiteY7" fmla="*/ 3899483 h 7101408"/>
              <a:gd name="connsiteX8" fmla="*/ 0 w 10441160"/>
              <a:gd name="connsiteY8" fmla="*/ 0 h 7101408"/>
              <a:gd name="connsiteX9" fmla="*/ 10441160 w 10441160"/>
              <a:gd name="connsiteY9" fmla="*/ 0 h 7101408"/>
              <a:gd name="connsiteX10" fmla="*/ 10441160 w 10441160"/>
              <a:gd name="connsiteY10" fmla="*/ 7101408 h 7101408"/>
              <a:gd name="connsiteX11" fmla="*/ 0 w 10441160"/>
              <a:gd name="connsiteY11" fmla="*/ 7101408 h 7101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441160" h="7101408">
                <a:moveTo>
                  <a:pt x="6762439" y="3899483"/>
                </a:moveTo>
                <a:lnTo>
                  <a:pt x="6762439" y="4259523"/>
                </a:lnTo>
                <a:lnTo>
                  <a:pt x="7119309" y="4259523"/>
                </a:lnTo>
                <a:lnTo>
                  <a:pt x="7119309" y="3899483"/>
                </a:lnTo>
                <a:close/>
                <a:moveTo>
                  <a:pt x="6048672" y="3899483"/>
                </a:moveTo>
                <a:lnTo>
                  <a:pt x="6048672" y="4259523"/>
                </a:lnTo>
                <a:lnTo>
                  <a:pt x="6405542" y="4259523"/>
                </a:lnTo>
                <a:lnTo>
                  <a:pt x="6405542" y="3899483"/>
                </a:lnTo>
                <a:close/>
                <a:moveTo>
                  <a:pt x="0" y="0"/>
                </a:moveTo>
                <a:lnTo>
                  <a:pt x="10441160" y="0"/>
                </a:lnTo>
                <a:lnTo>
                  <a:pt x="10441160" y="7101408"/>
                </a:lnTo>
                <a:lnTo>
                  <a:pt x="0" y="7101408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72049D3-F2D7-4A59-B1EF-0E769BAD44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89" t="34600" r="61418" b="43178"/>
          <a:stretch/>
        </p:blipFill>
        <p:spPr>
          <a:xfrm>
            <a:off x="323528" y="1545546"/>
            <a:ext cx="5224734" cy="204779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C587A8-F3A7-4576-B379-EB2E60E57158}"/>
              </a:ext>
            </a:extLst>
          </p:cNvPr>
          <p:cNvSpPr txBox="1"/>
          <p:nvPr/>
        </p:nvSpPr>
        <p:spPr>
          <a:xfrm>
            <a:off x="5539954" y="4365104"/>
            <a:ext cx="2992486" cy="64321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dirty="0">
                <a:solidFill>
                  <a:schemeClr val="bg1"/>
                </a:solidFill>
              </a:rPr>
              <a:t>최대 우도 </a:t>
            </a:r>
            <a:r>
              <a:rPr lang="ko-KR" altLang="en-US" dirty="0" err="1">
                <a:solidFill>
                  <a:schemeClr val="bg1"/>
                </a:solidFill>
              </a:rPr>
              <a:t>추정법</a:t>
            </a:r>
            <a:r>
              <a:rPr lang="en-US" altLang="ko-KR" dirty="0">
                <a:solidFill>
                  <a:schemeClr val="bg1"/>
                </a:solidFill>
              </a:rPr>
              <a:t>(MLE)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8427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로지스틱 회귀 분석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F3B6780-D4E9-477B-80AC-CCCF1B53EA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818472"/>
            <a:ext cx="6853386" cy="26186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2F8886-DBF9-4F27-963C-F3EAB72604A2}"/>
              </a:ext>
            </a:extLst>
          </p:cNvPr>
          <p:cNvSpPr txBox="1"/>
          <p:nvPr/>
        </p:nvSpPr>
        <p:spPr>
          <a:xfrm>
            <a:off x="899592" y="1587639"/>
            <a:ext cx="4752528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Y</a:t>
            </a:r>
            <a:r>
              <a:rPr lang="ko-KR" altLang="en-US" dirty="0"/>
              <a:t>값 </a:t>
            </a:r>
            <a:r>
              <a:rPr lang="en-US" altLang="ko-KR" dirty="0">
                <a:sym typeface="Wingdings" panose="05000000000000000000" pitchFamily="2" charset="2"/>
              </a:rPr>
              <a:t> </a:t>
            </a:r>
            <a:r>
              <a:rPr lang="en-US" altLang="ko-KR" dirty="0"/>
              <a:t>y=1</a:t>
            </a:r>
            <a:r>
              <a:rPr lang="ko-KR" altLang="en-US" dirty="0"/>
              <a:t>일 확률 </a:t>
            </a:r>
          </a:p>
        </p:txBody>
      </p:sp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5D486327-0C53-455B-AE7A-F2ED9277EA8F}"/>
              </a:ext>
            </a:extLst>
          </p:cNvPr>
          <p:cNvSpPr/>
          <p:nvPr/>
        </p:nvSpPr>
        <p:spPr>
          <a:xfrm>
            <a:off x="-847454" y="-28281"/>
            <a:ext cx="10441160" cy="7101408"/>
          </a:xfrm>
          <a:custGeom>
            <a:avLst/>
            <a:gdLst>
              <a:gd name="connsiteX0" fmla="*/ 6762439 w 10441160"/>
              <a:gd name="connsiteY0" fmla="*/ 3899483 h 7101408"/>
              <a:gd name="connsiteX1" fmla="*/ 6762439 w 10441160"/>
              <a:gd name="connsiteY1" fmla="*/ 4259523 h 7101408"/>
              <a:gd name="connsiteX2" fmla="*/ 7119309 w 10441160"/>
              <a:gd name="connsiteY2" fmla="*/ 4259523 h 7101408"/>
              <a:gd name="connsiteX3" fmla="*/ 7119309 w 10441160"/>
              <a:gd name="connsiteY3" fmla="*/ 3899483 h 7101408"/>
              <a:gd name="connsiteX4" fmla="*/ 6048672 w 10441160"/>
              <a:gd name="connsiteY4" fmla="*/ 3899483 h 7101408"/>
              <a:gd name="connsiteX5" fmla="*/ 6048672 w 10441160"/>
              <a:gd name="connsiteY5" fmla="*/ 4259523 h 7101408"/>
              <a:gd name="connsiteX6" fmla="*/ 6405542 w 10441160"/>
              <a:gd name="connsiteY6" fmla="*/ 4259523 h 7101408"/>
              <a:gd name="connsiteX7" fmla="*/ 6405542 w 10441160"/>
              <a:gd name="connsiteY7" fmla="*/ 3899483 h 7101408"/>
              <a:gd name="connsiteX8" fmla="*/ 2426968 w 10441160"/>
              <a:gd name="connsiteY8" fmla="*/ 2077585 h 7101408"/>
              <a:gd name="connsiteX9" fmla="*/ 2426968 w 10441160"/>
              <a:gd name="connsiteY9" fmla="*/ 2881217 h 7101408"/>
              <a:gd name="connsiteX10" fmla="*/ 3835278 w 10441160"/>
              <a:gd name="connsiteY10" fmla="*/ 2881217 h 7101408"/>
              <a:gd name="connsiteX11" fmla="*/ 3835278 w 10441160"/>
              <a:gd name="connsiteY11" fmla="*/ 2077585 h 7101408"/>
              <a:gd name="connsiteX12" fmla="*/ 0 w 10441160"/>
              <a:gd name="connsiteY12" fmla="*/ 0 h 7101408"/>
              <a:gd name="connsiteX13" fmla="*/ 10441160 w 10441160"/>
              <a:gd name="connsiteY13" fmla="*/ 0 h 7101408"/>
              <a:gd name="connsiteX14" fmla="*/ 10441160 w 10441160"/>
              <a:gd name="connsiteY14" fmla="*/ 7101408 h 7101408"/>
              <a:gd name="connsiteX15" fmla="*/ 0 w 10441160"/>
              <a:gd name="connsiteY15" fmla="*/ 7101408 h 7101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441160" h="7101408">
                <a:moveTo>
                  <a:pt x="6762439" y="3899483"/>
                </a:moveTo>
                <a:lnTo>
                  <a:pt x="6762439" y="4259523"/>
                </a:lnTo>
                <a:lnTo>
                  <a:pt x="7119309" y="4259523"/>
                </a:lnTo>
                <a:lnTo>
                  <a:pt x="7119309" y="3899483"/>
                </a:lnTo>
                <a:close/>
                <a:moveTo>
                  <a:pt x="6048672" y="3899483"/>
                </a:moveTo>
                <a:lnTo>
                  <a:pt x="6048672" y="4259523"/>
                </a:lnTo>
                <a:lnTo>
                  <a:pt x="6405542" y="4259523"/>
                </a:lnTo>
                <a:lnTo>
                  <a:pt x="6405542" y="3899483"/>
                </a:lnTo>
                <a:close/>
                <a:moveTo>
                  <a:pt x="2426968" y="2077585"/>
                </a:moveTo>
                <a:lnTo>
                  <a:pt x="2426968" y="2881217"/>
                </a:lnTo>
                <a:lnTo>
                  <a:pt x="3835278" y="2881217"/>
                </a:lnTo>
                <a:lnTo>
                  <a:pt x="3835278" y="2077585"/>
                </a:lnTo>
                <a:close/>
                <a:moveTo>
                  <a:pt x="0" y="0"/>
                </a:moveTo>
                <a:lnTo>
                  <a:pt x="10441160" y="0"/>
                </a:lnTo>
                <a:lnTo>
                  <a:pt x="10441160" y="7101408"/>
                </a:lnTo>
                <a:lnTo>
                  <a:pt x="0" y="7101408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BC21E77-BD27-4CCE-9FD5-6C18C04023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" t="34600" r="78350" b="27042"/>
          <a:stretch/>
        </p:blipFill>
        <p:spPr>
          <a:xfrm>
            <a:off x="1852095" y="2932467"/>
            <a:ext cx="2575889" cy="333793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9DCF717-B72D-4C8B-BC7E-B756189FABA2}"/>
              </a:ext>
            </a:extLst>
          </p:cNvPr>
          <p:cNvSpPr txBox="1"/>
          <p:nvPr/>
        </p:nvSpPr>
        <p:spPr>
          <a:xfrm>
            <a:off x="4572000" y="5127399"/>
            <a:ext cx="2992486" cy="1142999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bg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n-US" altLang="ko-KR" dirty="0"/>
              <a:t>Y</a:t>
            </a:r>
            <a:r>
              <a:rPr lang="ko-KR" altLang="en-US" dirty="0"/>
              <a:t>값</a:t>
            </a:r>
            <a:endParaRPr lang="en-US" altLang="ko-KR" dirty="0"/>
          </a:p>
          <a:p>
            <a:pPr algn="l"/>
            <a:r>
              <a:rPr lang="en-US" altLang="ko-KR" dirty="0"/>
              <a:t> </a:t>
            </a:r>
            <a:r>
              <a:rPr lang="ko-KR" altLang="en-US" dirty="0"/>
              <a:t> </a:t>
            </a:r>
            <a:r>
              <a:rPr lang="en-US" altLang="ko-KR" dirty="0">
                <a:sym typeface="Wingdings" panose="05000000000000000000" pitchFamily="2" charset="2"/>
              </a:rPr>
              <a:t> </a:t>
            </a:r>
            <a:r>
              <a:rPr lang="en-US" altLang="ko-KR" dirty="0"/>
              <a:t>y=1</a:t>
            </a:r>
            <a:r>
              <a:rPr lang="ko-KR" altLang="en-US" dirty="0"/>
              <a:t>일 확률 </a:t>
            </a:r>
            <a:endParaRPr lang="en-US" altLang="ko-KR" dirty="0"/>
          </a:p>
          <a:p>
            <a:pPr algn="l"/>
            <a:r>
              <a:rPr lang="en-US" altLang="ko-KR" dirty="0">
                <a:sym typeface="Wingdings" panose="05000000000000000000" pitchFamily="2" charset="2"/>
              </a:rPr>
              <a:t>   </a:t>
            </a:r>
            <a:r>
              <a:rPr lang="ko-KR" altLang="en-US" dirty="0">
                <a:sym typeface="Wingdings" panose="05000000000000000000" pitchFamily="2" charset="2"/>
              </a:rPr>
              <a:t>대출금 미상환 확률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25035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Random</a:t>
            </a:r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 </a:t>
            </a:r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Forest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30156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Random</a:t>
            </a:r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 </a:t>
            </a:r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Forest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8908A6-F310-4984-B9C5-7C4B5A0B91B4}"/>
              </a:ext>
            </a:extLst>
          </p:cNvPr>
          <p:cNvSpPr txBox="1"/>
          <p:nvPr/>
        </p:nvSpPr>
        <p:spPr>
          <a:xfrm>
            <a:off x="2267744" y="1501498"/>
            <a:ext cx="4608512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Bootstrap aggregating</a:t>
            </a:r>
            <a:endParaRPr lang="ko-KR" altLang="en-US" sz="32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1612B46-9198-4026-A41B-4CC4AD6C51E0}"/>
              </a:ext>
            </a:extLst>
          </p:cNvPr>
          <p:cNvSpPr/>
          <p:nvPr/>
        </p:nvSpPr>
        <p:spPr>
          <a:xfrm>
            <a:off x="2195736" y="2348880"/>
            <a:ext cx="6696744" cy="1008112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D8771D9-5E71-40F4-9DBB-BB46AD84BEF9}"/>
              </a:ext>
            </a:extLst>
          </p:cNvPr>
          <p:cNvSpPr>
            <a:spLocks noChangeAspect="1"/>
          </p:cNvSpPr>
          <p:nvPr/>
        </p:nvSpPr>
        <p:spPr>
          <a:xfrm>
            <a:off x="2519772" y="2564904"/>
            <a:ext cx="360000" cy="360000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A4F6DD2-0EA1-4CBC-BD13-1C268521DD11}"/>
              </a:ext>
            </a:extLst>
          </p:cNvPr>
          <p:cNvSpPr>
            <a:spLocks noChangeAspect="1"/>
          </p:cNvSpPr>
          <p:nvPr/>
        </p:nvSpPr>
        <p:spPr>
          <a:xfrm>
            <a:off x="3215894" y="2820477"/>
            <a:ext cx="360000" cy="360000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0457FD6A-6723-4B48-A61B-418DF5D97361}"/>
              </a:ext>
            </a:extLst>
          </p:cNvPr>
          <p:cNvSpPr>
            <a:spLocks noChangeAspect="1"/>
          </p:cNvSpPr>
          <p:nvPr/>
        </p:nvSpPr>
        <p:spPr>
          <a:xfrm>
            <a:off x="4031940" y="2672936"/>
            <a:ext cx="360000" cy="360000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9F03E9A2-652F-4D3E-8D76-1F01BE5458FF}"/>
              </a:ext>
            </a:extLst>
          </p:cNvPr>
          <p:cNvSpPr>
            <a:spLocks noChangeAspect="1"/>
          </p:cNvSpPr>
          <p:nvPr/>
        </p:nvSpPr>
        <p:spPr>
          <a:xfrm>
            <a:off x="5171693" y="2708960"/>
            <a:ext cx="360000" cy="360000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7351E711-4B40-4E2E-AD88-3EB249C8C720}"/>
              </a:ext>
            </a:extLst>
          </p:cNvPr>
          <p:cNvSpPr>
            <a:spLocks noChangeAspect="1"/>
          </p:cNvSpPr>
          <p:nvPr/>
        </p:nvSpPr>
        <p:spPr>
          <a:xfrm>
            <a:off x="4667986" y="2587442"/>
            <a:ext cx="360000" cy="360000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24FD0A2-4A57-4C2E-8117-406DD3D495DA}"/>
              </a:ext>
            </a:extLst>
          </p:cNvPr>
          <p:cNvSpPr>
            <a:spLocks noChangeAspect="1"/>
          </p:cNvSpPr>
          <p:nvPr/>
        </p:nvSpPr>
        <p:spPr>
          <a:xfrm>
            <a:off x="5807739" y="2623466"/>
            <a:ext cx="360000" cy="360000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2AB8EC4-DB82-4153-BA3E-5E7F51C0D3FF}"/>
              </a:ext>
            </a:extLst>
          </p:cNvPr>
          <p:cNvSpPr>
            <a:spLocks noChangeAspect="1"/>
          </p:cNvSpPr>
          <p:nvPr/>
        </p:nvSpPr>
        <p:spPr>
          <a:xfrm>
            <a:off x="6637647" y="2758431"/>
            <a:ext cx="360000" cy="360000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7449920-FC67-4085-B8EB-5AD40C8F701D}"/>
              </a:ext>
            </a:extLst>
          </p:cNvPr>
          <p:cNvSpPr>
            <a:spLocks noChangeAspect="1"/>
          </p:cNvSpPr>
          <p:nvPr/>
        </p:nvSpPr>
        <p:spPr>
          <a:xfrm>
            <a:off x="7777400" y="2794455"/>
            <a:ext cx="360000" cy="360000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39CF1E4D-5F6E-4422-87DC-AD7318EAF3F5}"/>
              </a:ext>
            </a:extLst>
          </p:cNvPr>
          <p:cNvSpPr>
            <a:spLocks noChangeAspect="1"/>
          </p:cNvSpPr>
          <p:nvPr/>
        </p:nvSpPr>
        <p:spPr>
          <a:xfrm>
            <a:off x="7230874" y="2516325"/>
            <a:ext cx="360000" cy="360000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288C3C8-0F66-4196-98C9-789F158743C7}"/>
              </a:ext>
            </a:extLst>
          </p:cNvPr>
          <p:cNvSpPr>
            <a:spLocks noChangeAspect="1"/>
          </p:cNvSpPr>
          <p:nvPr/>
        </p:nvSpPr>
        <p:spPr>
          <a:xfrm>
            <a:off x="8370627" y="2552349"/>
            <a:ext cx="360000" cy="360000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DE63111C-B9F2-421C-942D-1E6AAD3D518E}"/>
              </a:ext>
            </a:extLst>
          </p:cNvPr>
          <p:cNvSpPr>
            <a:spLocks noChangeAspect="1"/>
          </p:cNvSpPr>
          <p:nvPr/>
        </p:nvSpPr>
        <p:spPr>
          <a:xfrm>
            <a:off x="2755936" y="2820477"/>
            <a:ext cx="417600" cy="360000"/>
          </a:xfrm>
          <a:prstGeom prst="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id="{62E7AC98-0935-4146-8681-6A8D77EB42FA}"/>
              </a:ext>
            </a:extLst>
          </p:cNvPr>
          <p:cNvSpPr>
            <a:spLocks noChangeAspect="1"/>
          </p:cNvSpPr>
          <p:nvPr/>
        </p:nvSpPr>
        <p:spPr>
          <a:xfrm>
            <a:off x="3614340" y="2443466"/>
            <a:ext cx="417600" cy="360000"/>
          </a:xfrm>
          <a:prstGeom prst="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이등변 삼각형 19">
            <a:extLst>
              <a:ext uri="{FF2B5EF4-FFF2-40B4-BE49-F238E27FC236}">
                <a16:creationId xmlns:a16="http://schemas.microsoft.com/office/drawing/2014/main" id="{2C23CD6E-B547-44EA-98F3-988D2698E3AE}"/>
              </a:ext>
            </a:extLst>
          </p:cNvPr>
          <p:cNvSpPr>
            <a:spLocks noChangeAspect="1"/>
          </p:cNvSpPr>
          <p:nvPr/>
        </p:nvSpPr>
        <p:spPr>
          <a:xfrm>
            <a:off x="4406734" y="2852936"/>
            <a:ext cx="417600" cy="360000"/>
          </a:xfrm>
          <a:prstGeom prst="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이등변 삼각형 20">
            <a:extLst>
              <a:ext uri="{FF2B5EF4-FFF2-40B4-BE49-F238E27FC236}">
                <a16:creationId xmlns:a16="http://schemas.microsoft.com/office/drawing/2014/main" id="{2FF3A1FB-C35E-4F20-B0A3-B8F49D5C01BB}"/>
              </a:ext>
            </a:extLst>
          </p:cNvPr>
          <p:cNvSpPr>
            <a:spLocks noChangeAspect="1"/>
          </p:cNvSpPr>
          <p:nvPr/>
        </p:nvSpPr>
        <p:spPr>
          <a:xfrm>
            <a:off x="5491633" y="2794455"/>
            <a:ext cx="417600" cy="360000"/>
          </a:xfrm>
          <a:prstGeom prst="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이등변 삼각형 21">
            <a:extLst>
              <a:ext uri="{FF2B5EF4-FFF2-40B4-BE49-F238E27FC236}">
                <a16:creationId xmlns:a16="http://schemas.microsoft.com/office/drawing/2014/main" id="{D7BD5139-33C0-4BEA-B066-B4AB4D94DEDC}"/>
              </a:ext>
            </a:extLst>
          </p:cNvPr>
          <p:cNvSpPr>
            <a:spLocks noChangeAspect="1"/>
          </p:cNvSpPr>
          <p:nvPr/>
        </p:nvSpPr>
        <p:spPr>
          <a:xfrm>
            <a:off x="6337275" y="2443466"/>
            <a:ext cx="417600" cy="360000"/>
          </a:xfrm>
          <a:prstGeom prst="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이등변 삼각형 23">
            <a:extLst>
              <a:ext uri="{FF2B5EF4-FFF2-40B4-BE49-F238E27FC236}">
                <a16:creationId xmlns:a16="http://schemas.microsoft.com/office/drawing/2014/main" id="{6932CA29-FFFF-4B55-AFFA-22AC8FF8F8A4}"/>
              </a:ext>
            </a:extLst>
          </p:cNvPr>
          <p:cNvSpPr>
            <a:spLocks noChangeAspect="1"/>
          </p:cNvSpPr>
          <p:nvPr/>
        </p:nvSpPr>
        <p:spPr>
          <a:xfrm>
            <a:off x="7022496" y="2840402"/>
            <a:ext cx="417600" cy="360000"/>
          </a:xfrm>
          <a:prstGeom prst="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이등변 삼각형 24">
            <a:extLst>
              <a:ext uri="{FF2B5EF4-FFF2-40B4-BE49-F238E27FC236}">
                <a16:creationId xmlns:a16="http://schemas.microsoft.com/office/drawing/2014/main" id="{9D3AAC76-EFD4-472D-82F6-AD150E975E98}"/>
              </a:ext>
            </a:extLst>
          </p:cNvPr>
          <p:cNvSpPr>
            <a:spLocks noChangeAspect="1"/>
          </p:cNvSpPr>
          <p:nvPr/>
        </p:nvSpPr>
        <p:spPr>
          <a:xfrm>
            <a:off x="7589769" y="2446259"/>
            <a:ext cx="417600" cy="360000"/>
          </a:xfrm>
          <a:prstGeom prst="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이등변 삼각형 25">
            <a:extLst>
              <a:ext uri="{FF2B5EF4-FFF2-40B4-BE49-F238E27FC236}">
                <a16:creationId xmlns:a16="http://schemas.microsoft.com/office/drawing/2014/main" id="{B8C544E4-DFE7-472A-AB12-67214BEA8033}"/>
              </a:ext>
            </a:extLst>
          </p:cNvPr>
          <p:cNvSpPr>
            <a:spLocks noChangeAspect="1"/>
          </p:cNvSpPr>
          <p:nvPr/>
        </p:nvSpPr>
        <p:spPr>
          <a:xfrm>
            <a:off x="7985836" y="2332721"/>
            <a:ext cx="417600" cy="360000"/>
          </a:xfrm>
          <a:prstGeom prst="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이등변 삼각형 26">
            <a:extLst>
              <a:ext uri="{FF2B5EF4-FFF2-40B4-BE49-F238E27FC236}">
                <a16:creationId xmlns:a16="http://schemas.microsoft.com/office/drawing/2014/main" id="{8BE06E47-068E-4640-B336-1D0C1628A7FF}"/>
              </a:ext>
            </a:extLst>
          </p:cNvPr>
          <p:cNvSpPr>
            <a:spLocks noChangeAspect="1"/>
          </p:cNvSpPr>
          <p:nvPr/>
        </p:nvSpPr>
        <p:spPr>
          <a:xfrm>
            <a:off x="8224508" y="2787663"/>
            <a:ext cx="417600" cy="360000"/>
          </a:xfrm>
          <a:prstGeom prst="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1316AD3-73A7-4A3B-93DB-71F7E3580C4A}"/>
              </a:ext>
            </a:extLst>
          </p:cNvPr>
          <p:cNvSpPr txBox="1"/>
          <p:nvPr/>
        </p:nvSpPr>
        <p:spPr>
          <a:xfrm>
            <a:off x="-1312" y="2308369"/>
            <a:ext cx="2277955" cy="10242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Training</a:t>
            </a:r>
            <a:r>
              <a:rPr lang="ko-KR" altLang="en-US" sz="3200" dirty="0"/>
              <a:t> </a:t>
            </a:r>
            <a:endParaRPr lang="en-US" altLang="ko-KR" sz="3200" dirty="0"/>
          </a:p>
          <a:p>
            <a:r>
              <a:rPr lang="en-US" altLang="ko-KR" sz="3200" dirty="0"/>
              <a:t>set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597449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Random</a:t>
            </a:r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 </a:t>
            </a:r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Forest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8908A6-F310-4984-B9C5-7C4B5A0B91B4}"/>
              </a:ext>
            </a:extLst>
          </p:cNvPr>
          <p:cNvSpPr txBox="1"/>
          <p:nvPr/>
        </p:nvSpPr>
        <p:spPr>
          <a:xfrm>
            <a:off x="2267744" y="1501498"/>
            <a:ext cx="4608512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Bootstrap aggregating</a:t>
            </a:r>
            <a:endParaRPr lang="ko-KR" altLang="en-US" sz="3200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39EB47A-A695-4DE3-9491-B57D06CEA431}"/>
              </a:ext>
            </a:extLst>
          </p:cNvPr>
          <p:cNvGrpSpPr/>
          <p:nvPr/>
        </p:nvGrpSpPr>
        <p:grpSpPr>
          <a:xfrm>
            <a:off x="2195736" y="2332721"/>
            <a:ext cx="6696744" cy="1024271"/>
            <a:chOff x="1223628" y="2332721"/>
            <a:chExt cx="6696744" cy="1024271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1612B46-9198-4026-A41B-4CC4AD6C51E0}"/>
                </a:ext>
              </a:extLst>
            </p:cNvPr>
            <p:cNvSpPr/>
            <p:nvPr/>
          </p:nvSpPr>
          <p:spPr>
            <a:xfrm>
              <a:off x="1223628" y="2348880"/>
              <a:ext cx="6696744" cy="1008112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FD8771D9-5E71-40F4-9DBB-BB46AD84BE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47664" y="2564904"/>
              <a:ext cx="360000" cy="360000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CA4F6DD2-0EA1-4CBC-BD13-1C268521DD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243786" y="2820477"/>
              <a:ext cx="360000" cy="360000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0457FD6A-6723-4B48-A61B-418DF5D9736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59832" y="2672936"/>
              <a:ext cx="360000" cy="360000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9F03E9A2-652F-4D3E-8D76-1F01BE5458F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99585" y="2708960"/>
              <a:ext cx="360000" cy="360000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7351E711-4B40-4E2E-AD88-3EB249C8C72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95878" y="2587442"/>
              <a:ext cx="360000" cy="360000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E24FD0A2-4A57-4C2E-8117-406DD3D495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35631" y="2623466"/>
              <a:ext cx="360000" cy="360000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52AB8EC4-DB82-4153-BA3E-5E7F51C0D3F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65539" y="2758431"/>
              <a:ext cx="360000" cy="360000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07449920-FC67-4085-B8EB-5AD40C8F701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05292" y="2794455"/>
              <a:ext cx="360000" cy="360000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39CF1E4D-5F6E-4422-87DC-AD7318EAF3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58766" y="2516325"/>
              <a:ext cx="360000" cy="360000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6288C3C8-0F66-4196-98C9-789F158743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398519" y="2552349"/>
              <a:ext cx="360000" cy="360000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DE63111C-B9F2-421C-942D-1E6AAD3D51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83828" y="2820477"/>
              <a:ext cx="417600" cy="3600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62E7AC98-0935-4146-8681-6A8D77EB42F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42232" y="2443466"/>
              <a:ext cx="417600" cy="3600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2C23CD6E-B547-44EA-98F3-988D2698E3A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34626" y="2852936"/>
              <a:ext cx="417600" cy="3600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2FF3A1FB-C35E-4F20-B0A3-B8F49D5C01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19525" y="2794455"/>
              <a:ext cx="417600" cy="3600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D7BD5139-33C0-4BEA-B066-B4AB4D94DED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365167" y="2443466"/>
              <a:ext cx="417600" cy="3600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6932CA29-FFFF-4B55-AFFA-22AC8FF8F8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50388" y="2840402"/>
              <a:ext cx="417600" cy="3600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9D3AAC76-EFD4-472D-82F6-AD150E975E9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17661" y="2446259"/>
              <a:ext cx="417600" cy="3600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B8C544E4-DFE7-472A-AB12-67214BEA80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13728" y="2332721"/>
              <a:ext cx="417600" cy="3600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8BE06E47-068E-4640-B336-1D0C1628A7F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52400" y="2787663"/>
              <a:ext cx="417600" cy="360000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EC9E9F51-A615-43C7-B983-9C39BC2B9D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5953"/>
          <a:stretch/>
        </p:blipFill>
        <p:spPr>
          <a:xfrm>
            <a:off x="2198492" y="4476889"/>
            <a:ext cx="2948528" cy="1024217"/>
          </a:xfrm>
          <a:prstGeom prst="rect">
            <a:avLst/>
          </a:prstGeom>
        </p:spPr>
      </p:pic>
      <p:pic>
        <p:nvPicPr>
          <p:cNvPr id="71" name="그림 70">
            <a:extLst>
              <a:ext uri="{FF2B5EF4-FFF2-40B4-BE49-F238E27FC236}">
                <a16:creationId xmlns:a16="http://schemas.microsoft.com/office/drawing/2014/main" id="{9366036F-8696-4AD2-904F-94825AA824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68" r="27773"/>
          <a:stretch/>
        </p:blipFill>
        <p:spPr>
          <a:xfrm>
            <a:off x="3634852" y="5573135"/>
            <a:ext cx="3384416" cy="1024217"/>
          </a:xfrm>
          <a:prstGeom prst="rect">
            <a:avLst/>
          </a:prstGeom>
        </p:spPr>
      </p:pic>
      <p:pic>
        <p:nvPicPr>
          <p:cNvPr id="72" name="그림 71">
            <a:extLst>
              <a:ext uri="{FF2B5EF4-FFF2-40B4-BE49-F238E27FC236}">
                <a16:creationId xmlns:a16="http://schemas.microsoft.com/office/drawing/2014/main" id="{E498AF66-9B9D-4AB8-84F6-2569EE56D8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260"/>
          <a:stretch/>
        </p:blipFill>
        <p:spPr>
          <a:xfrm>
            <a:off x="6299188" y="4476888"/>
            <a:ext cx="2593292" cy="1024217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61316AD3-73A7-4A3B-93DB-71F7E3580C4A}"/>
              </a:ext>
            </a:extLst>
          </p:cNvPr>
          <p:cNvSpPr txBox="1"/>
          <p:nvPr/>
        </p:nvSpPr>
        <p:spPr>
          <a:xfrm>
            <a:off x="-1312" y="2308369"/>
            <a:ext cx="2277955" cy="10242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Training</a:t>
            </a:r>
            <a:r>
              <a:rPr lang="ko-KR" altLang="en-US" sz="3200" dirty="0"/>
              <a:t> </a:t>
            </a:r>
            <a:endParaRPr lang="en-US" altLang="ko-KR" sz="3200" dirty="0"/>
          </a:p>
          <a:p>
            <a:r>
              <a:rPr lang="en-US" altLang="ko-KR" sz="3200" dirty="0"/>
              <a:t>set</a:t>
            </a:r>
            <a:endParaRPr lang="ko-KR" altLang="en-US" sz="3200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81F48EE-B12B-4D33-8F95-B0D00C14D655}"/>
              </a:ext>
            </a:extLst>
          </p:cNvPr>
          <p:cNvSpPr txBox="1"/>
          <p:nvPr/>
        </p:nvSpPr>
        <p:spPr>
          <a:xfrm>
            <a:off x="-1312" y="4988997"/>
            <a:ext cx="2277955" cy="10242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Bootstrap</a:t>
            </a:r>
            <a:r>
              <a:rPr lang="ko-KR" altLang="en-US" sz="3200" dirty="0"/>
              <a:t> </a:t>
            </a:r>
            <a:endParaRPr lang="en-US" altLang="ko-KR" sz="3200" dirty="0"/>
          </a:p>
          <a:p>
            <a:r>
              <a:rPr lang="en-US" altLang="ko-KR" sz="3200" dirty="0"/>
              <a:t>set</a:t>
            </a:r>
            <a:endParaRPr lang="ko-KR" altLang="en-US" sz="3200" dirty="0"/>
          </a:p>
        </p:txBody>
      </p:sp>
      <p:cxnSp>
        <p:nvCxnSpPr>
          <p:cNvPr id="78" name="직선 화살표 연결선 77">
            <a:extLst>
              <a:ext uri="{FF2B5EF4-FFF2-40B4-BE49-F238E27FC236}">
                <a16:creationId xmlns:a16="http://schemas.microsoft.com/office/drawing/2014/main" id="{BF128B93-A995-4378-B66A-CE81D082A9CD}"/>
              </a:ext>
            </a:extLst>
          </p:cNvPr>
          <p:cNvCxnSpPr/>
          <p:nvPr/>
        </p:nvCxnSpPr>
        <p:spPr>
          <a:xfrm>
            <a:off x="3614340" y="3332585"/>
            <a:ext cx="0" cy="96051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552F911D-B641-4517-B871-FD79330A8026}"/>
              </a:ext>
            </a:extLst>
          </p:cNvPr>
          <p:cNvCxnSpPr/>
          <p:nvPr/>
        </p:nvCxnSpPr>
        <p:spPr>
          <a:xfrm>
            <a:off x="7603070" y="3332585"/>
            <a:ext cx="0" cy="96051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8613F32F-60BF-40B7-BF99-2E9E39FA493B}"/>
              </a:ext>
            </a:extLst>
          </p:cNvPr>
          <p:cNvCxnSpPr>
            <a:cxnSpLocks/>
          </p:cNvCxnSpPr>
          <p:nvPr/>
        </p:nvCxnSpPr>
        <p:spPr>
          <a:xfrm>
            <a:off x="5724128" y="3332585"/>
            <a:ext cx="0" cy="196862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13239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Random</a:t>
            </a:r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 </a:t>
            </a:r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Forest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8908A6-F310-4984-B9C5-7C4B5A0B91B4}"/>
              </a:ext>
            </a:extLst>
          </p:cNvPr>
          <p:cNvSpPr txBox="1"/>
          <p:nvPr/>
        </p:nvSpPr>
        <p:spPr>
          <a:xfrm>
            <a:off x="2267744" y="1501498"/>
            <a:ext cx="4608512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Bootstrap aggregating</a:t>
            </a:r>
            <a:endParaRPr lang="ko-KR" altLang="en-US" sz="3200" dirty="0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EC9E9F51-A615-43C7-B983-9C39BC2B9D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5953"/>
          <a:stretch/>
        </p:blipFill>
        <p:spPr>
          <a:xfrm>
            <a:off x="2232095" y="2330027"/>
            <a:ext cx="2948528" cy="1024217"/>
          </a:xfrm>
          <a:prstGeom prst="rect">
            <a:avLst/>
          </a:prstGeom>
        </p:spPr>
      </p:pic>
      <p:pic>
        <p:nvPicPr>
          <p:cNvPr id="71" name="그림 70">
            <a:extLst>
              <a:ext uri="{FF2B5EF4-FFF2-40B4-BE49-F238E27FC236}">
                <a16:creationId xmlns:a16="http://schemas.microsoft.com/office/drawing/2014/main" id="{9366036F-8696-4AD2-904F-94825AA824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68" r="27773"/>
          <a:stretch/>
        </p:blipFill>
        <p:spPr>
          <a:xfrm>
            <a:off x="3678078" y="2330026"/>
            <a:ext cx="3384416" cy="1024217"/>
          </a:xfrm>
          <a:prstGeom prst="rect">
            <a:avLst/>
          </a:prstGeom>
        </p:spPr>
      </p:pic>
      <p:pic>
        <p:nvPicPr>
          <p:cNvPr id="72" name="그림 71">
            <a:extLst>
              <a:ext uri="{FF2B5EF4-FFF2-40B4-BE49-F238E27FC236}">
                <a16:creationId xmlns:a16="http://schemas.microsoft.com/office/drawing/2014/main" id="{E498AF66-9B9D-4AB8-84F6-2569EE56D8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260"/>
          <a:stretch/>
        </p:blipFill>
        <p:spPr>
          <a:xfrm>
            <a:off x="6332791" y="2330026"/>
            <a:ext cx="2593292" cy="1024217"/>
          </a:xfrm>
          <a:prstGeom prst="rect">
            <a:avLst/>
          </a:prstGeom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081F48EE-B12B-4D33-8F95-B0D00C14D655}"/>
              </a:ext>
            </a:extLst>
          </p:cNvPr>
          <p:cNvSpPr txBox="1"/>
          <p:nvPr/>
        </p:nvSpPr>
        <p:spPr>
          <a:xfrm>
            <a:off x="-1312" y="2500949"/>
            <a:ext cx="2277955" cy="10242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Bootstrap</a:t>
            </a:r>
            <a:r>
              <a:rPr lang="ko-KR" altLang="en-US" sz="3200" dirty="0"/>
              <a:t> </a:t>
            </a:r>
            <a:endParaRPr lang="en-US" altLang="ko-KR" sz="3200" dirty="0"/>
          </a:p>
          <a:p>
            <a:r>
              <a:rPr lang="en-US" altLang="ko-KR" sz="3200" dirty="0"/>
              <a:t>set</a:t>
            </a:r>
            <a:endParaRPr lang="ko-KR" altLang="en-US" sz="3200" dirty="0"/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375B24C4-FD1D-465D-8099-06F9417599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5953"/>
          <a:stretch/>
        </p:blipFill>
        <p:spPr>
          <a:xfrm>
            <a:off x="2198492" y="4476889"/>
            <a:ext cx="2948528" cy="1024217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6745E75E-334F-4B7F-B242-DB6A79CE78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68" r="27773"/>
          <a:stretch/>
        </p:blipFill>
        <p:spPr>
          <a:xfrm>
            <a:off x="3634852" y="5573135"/>
            <a:ext cx="3384416" cy="1024217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179AE831-7599-469D-9E36-118B47E17B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260"/>
          <a:stretch/>
        </p:blipFill>
        <p:spPr>
          <a:xfrm>
            <a:off x="6299188" y="4476888"/>
            <a:ext cx="2593292" cy="1024217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B64B921C-8A70-4A82-A6F1-BF7F3B365754}"/>
              </a:ext>
            </a:extLst>
          </p:cNvPr>
          <p:cNvSpPr txBox="1"/>
          <p:nvPr/>
        </p:nvSpPr>
        <p:spPr>
          <a:xfrm>
            <a:off x="-1312" y="4988997"/>
            <a:ext cx="2277955" cy="10242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3200" dirty="0"/>
              <a:t>분류 모형</a:t>
            </a:r>
          </a:p>
        </p:txBody>
      </p: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1303F009-A601-4D0D-AC38-459E153C8534}"/>
              </a:ext>
            </a:extLst>
          </p:cNvPr>
          <p:cNvCxnSpPr/>
          <p:nvPr/>
        </p:nvCxnSpPr>
        <p:spPr>
          <a:xfrm>
            <a:off x="3614340" y="3332585"/>
            <a:ext cx="0" cy="96051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0428C3C6-3D76-4E9A-9D6B-E267988FD24B}"/>
              </a:ext>
            </a:extLst>
          </p:cNvPr>
          <p:cNvCxnSpPr/>
          <p:nvPr/>
        </p:nvCxnSpPr>
        <p:spPr>
          <a:xfrm>
            <a:off x="7603070" y="3332585"/>
            <a:ext cx="0" cy="96051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0ACFB919-173D-4DD2-B8CC-0A5DEE5859C1}"/>
              </a:ext>
            </a:extLst>
          </p:cNvPr>
          <p:cNvCxnSpPr>
            <a:cxnSpLocks/>
          </p:cNvCxnSpPr>
          <p:nvPr/>
        </p:nvCxnSpPr>
        <p:spPr>
          <a:xfrm>
            <a:off x="5724128" y="3332585"/>
            <a:ext cx="0" cy="196862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A9786724-957B-41A3-82DA-E584A162CA24}"/>
              </a:ext>
            </a:extLst>
          </p:cNvPr>
          <p:cNvSpPr/>
          <p:nvPr/>
        </p:nvSpPr>
        <p:spPr>
          <a:xfrm>
            <a:off x="2422689" y="4666268"/>
            <a:ext cx="2762053" cy="754144"/>
          </a:xfrm>
          <a:custGeom>
            <a:avLst/>
            <a:gdLst>
              <a:gd name="connsiteX0" fmla="*/ 0 w 2762053"/>
              <a:gd name="connsiteY0" fmla="*/ 754144 h 754144"/>
              <a:gd name="connsiteX1" fmla="*/ 47134 w 2762053"/>
              <a:gd name="connsiteY1" fmla="*/ 735291 h 754144"/>
              <a:gd name="connsiteX2" fmla="*/ 131975 w 2762053"/>
              <a:gd name="connsiteY2" fmla="*/ 659876 h 754144"/>
              <a:gd name="connsiteX3" fmla="*/ 207389 w 2762053"/>
              <a:gd name="connsiteY3" fmla="*/ 584462 h 754144"/>
              <a:gd name="connsiteX4" fmla="*/ 245097 w 2762053"/>
              <a:gd name="connsiteY4" fmla="*/ 527901 h 754144"/>
              <a:gd name="connsiteX5" fmla="*/ 254523 w 2762053"/>
              <a:gd name="connsiteY5" fmla="*/ 499621 h 754144"/>
              <a:gd name="connsiteX6" fmla="*/ 301657 w 2762053"/>
              <a:gd name="connsiteY6" fmla="*/ 433633 h 754144"/>
              <a:gd name="connsiteX7" fmla="*/ 339365 w 2762053"/>
              <a:gd name="connsiteY7" fmla="*/ 348792 h 754144"/>
              <a:gd name="connsiteX8" fmla="*/ 367645 w 2762053"/>
              <a:gd name="connsiteY8" fmla="*/ 329938 h 754144"/>
              <a:gd name="connsiteX9" fmla="*/ 414779 w 2762053"/>
              <a:gd name="connsiteY9" fmla="*/ 282804 h 754144"/>
              <a:gd name="connsiteX10" fmla="*/ 443059 w 2762053"/>
              <a:gd name="connsiteY10" fmla="*/ 263951 h 754144"/>
              <a:gd name="connsiteX11" fmla="*/ 499620 w 2762053"/>
              <a:gd name="connsiteY11" fmla="*/ 207390 h 754144"/>
              <a:gd name="connsiteX12" fmla="*/ 527901 w 2762053"/>
              <a:gd name="connsiteY12" fmla="*/ 188536 h 754144"/>
              <a:gd name="connsiteX13" fmla="*/ 584462 w 2762053"/>
              <a:gd name="connsiteY13" fmla="*/ 169683 h 754144"/>
              <a:gd name="connsiteX14" fmla="*/ 622169 w 2762053"/>
              <a:gd name="connsiteY14" fmla="*/ 188536 h 754144"/>
              <a:gd name="connsiteX15" fmla="*/ 650449 w 2762053"/>
              <a:gd name="connsiteY15" fmla="*/ 273377 h 754144"/>
              <a:gd name="connsiteX16" fmla="*/ 659876 w 2762053"/>
              <a:gd name="connsiteY16" fmla="*/ 301658 h 754144"/>
              <a:gd name="connsiteX17" fmla="*/ 678730 w 2762053"/>
              <a:gd name="connsiteY17" fmla="*/ 386499 h 754144"/>
              <a:gd name="connsiteX18" fmla="*/ 688156 w 2762053"/>
              <a:gd name="connsiteY18" fmla="*/ 433633 h 754144"/>
              <a:gd name="connsiteX19" fmla="*/ 697583 w 2762053"/>
              <a:gd name="connsiteY19" fmla="*/ 461913 h 754144"/>
              <a:gd name="connsiteX20" fmla="*/ 725864 w 2762053"/>
              <a:gd name="connsiteY20" fmla="*/ 556181 h 754144"/>
              <a:gd name="connsiteX21" fmla="*/ 744717 w 2762053"/>
              <a:gd name="connsiteY21" fmla="*/ 584462 h 754144"/>
              <a:gd name="connsiteX22" fmla="*/ 820132 w 2762053"/>
              <a:gd name="connsiteY22" fmla="*/ 688157 h 754144"/>
              <a:gd name="connsiteX23" fmla="*/ 914400 w 2762053"/>
              <a:gd name="connsiteY23" fmla="*/ 707010 h 754144"/>
              <a:gd name="connsiteX24" fmla="*/ 1065229 w 2762053"/>
              <a:gd name="connsiteY24" fmla="*/ 688157 h 754144"/>
              <a:gd name="connsiteX25" fmla="*/ 1102936 w 2762053"/>
              <a:gd name="connsiteY25" fmla="*/ 669303 h 754144"/>
              <a:gd name="connsiteX26" fmla="*/ 1187777 w 2762053"/>
              <a:gd name="connsiteY26" fmla="*/ 612742 h 754144"/>
              <a:gd name="connsiteX27" fmla="*/ 1244338 w 2762053"/>
              <a:gd name="connsiteY27" fmla="*/ 556181 h 754144"/>
              <a:gd name="connsiteX28" fmla="*/ 1282045 w 2762053"/>
              <a:gd name="connsiteY28" fmla="*/ 499621 h 754144"/>
              <a:gd name="connsiteX29" fmla="*/ 1272618 w 2762053"/>
              <a:gd name="connsiteY29" fmla="*/ 414779 h 754144"/>
              <a:gd name="connsiteX30" fmla="*/ 1263191 w 2762053"/>
              <a:gd name="connsiteY30" fmla="*/ 311085 h 754144"/>
              <a:gd name="connsiteX31" fmla="*/ 1244338 w 2762053"/>
              <a:gd name="connsiteY31" fmla="*/ 235670 h 754144"/>
              <a:gd name="connsiteX32" fmla="*/ 1234911 w 2762053"/>
              <a:gd name="connsiteY32" fmla="*/ 169683 h 754144"/>
              <a:gd name="connsiteX33" fmla="*/ 1244338 w 2762053"/>
              <a:gd name="connsiteY33" fmla="*/ 56561 h 754144"/>
              <a:gd name="connsiteX34" fmla="*/ 1272618 w 2762053"/>
              <a:gd name="connsiteY34" fmla="*/ 28280 h 754144"/>
              <a:gd name="connsiteX35" fmla="*/ 1329179 w 2762053"/>
              <a:gd name="connsiteY35" fmla="*/ 18854 h 754144"/>
              <a:gd name="connsiteX36" fmla="*/ 1432874 w 2762053"/>
              <a:gd name="connsiteY36" fmla="*/ 0 h 754144"/>
              <a:gd name="connsiteX37" fmla="*/ 1508288 w 2762053"/>
              <a:gd name="connsiteY37" fmla="*/ 28280 h 754144"/>
              <a:gd name="connsiteX38" fmla="*/ 1611983 w 2762053"/>
              <a:gd name="connsiteY38" fmla="*/ 169683 h 754144"/>
              <a:gd name="connsiteX39" fmla="*/ 1630837 w 2762053"/>
              <a:gd name="connsiteY39" fmla="*/ 245097 h 754144"/>
              <a:gd name="connsiteX40" fmla="*/ 1611983 w 2762053"/>
              <a:gd name="connsiteY40" fmla="*/ 329938 h 754144"/>
              <a:gd name="connsiteX41" fmla="*/ 1593130 w 2762053"/>
              <a:gd name="connsiteY41" fmla="*/ 377072 h 754144"/>
              <a:gd name="connsiteX42" fmla="*/ 1564849 w 2762053"/>
              <a:gd name="connsiteY42" fmla="*/ 480767 h 754144"/>
              <a:gd name="connsiteX43" fmla="*/ 1583703 w 2762053"/>
              <a:gd name="connsiteY43" fmla="*/ 556181 h 754144"/>
              <a:gd name="connsiteX44" fmla="*/ 1677971 w 2762053"/>
              <a:gd name="connsiteY44" fmla="*/ 603316 h 754144"/>
              <a:gd name="connsiteX45" fmla="*/ 1857080 w 2762053"/>
              <a:gd name="connsiteY45" fmla="*/ 593889 h 754144"/>
              <a:gd name="connsiteX46" fmla="*/ 1875934 w 2762053"/>
              <a:gd name="connsiteY46" fmla="*/ 565608 h 754144"/>
              <a:gd name="connsiteX47" fmla="*/ 1932495 w 2762053"/>
              <a:gd name="connsiteY47" fmla="*/ 490194 h 754144"/>
              <a:gd name="connsiteX48" fmla="*/ 1960775 w 2762053"/>
              <a:gd name="connsiteY48" fmla="*/ 414779 h 754144"/>
              <a:gd name="connsiteX49" fmla="*/ 2055043 w 2762053"/>
              <a:gd name="connsiteY49" fmla="*/ 273377 h 754144"/>
              <a:gd name="connsiteX50" fmla="*/ 2092750 w 2762053"/>
              <a:gd name="connsiteY50" fmla="*/ 254524 h 754144"/>
              <a:gd name="connsiteX51" fmla="*/ 2130457 w 2762053"/>
              <a:gd name="connsiteY51" fmla="*/ 226243 h 754144"/>
              <a:gd name="connsiteX52" fmla="*/ 2187018 w 2762053"/>
              <a:gd name="connsiteY52" fmla="*/ 235670 h 754144"/>
              <a:gd name="connsiteX53" fmla="*/ 2205872 w 2762053"/>
              <a:gd name="connsiteY53" fmla="*/ 263951 h 754144"/>
              <a:gd name="connsiteX54" fmla="*/ 2243579 w 2762053"/>
              <a:gd name="connsiteY54" fmla="*/ 311085 h 754144"/>
              <a:gd name="connsiteX55" fmla="*/ 2290713 w 2762053"/>
              <a:gd name="connsiteY55" fmla="*/ 339365 h 754144"/>
              <a:gd name="connsiteX56" fmla="*/ 2318993 w 2762053"/>
              <a:gd name="connsiteY56" fmla="*/ 377072 h 754144"/>
              <a:gd name="connsiteX57" fmla="*/ 2356701 w 2762053"/>
              <a:gd name="connsiteY57" fmla="*/ 414779 h 754144"/>
              <a:gd name="connsiteX58" fmla="*/ 2384981 w 2762053"/>
              <a:gd name="connsiteY58" fmla="*/ 461913 h 754144"/>
              <a:gd name="connsiteX59" fmla="*/ 2441542 w 2762053"/>
              <a:gd name="connsiteY59" fmla="*/ 518474 h 754144"/>
              <a:gd name="connsiteX60" fmla="*/ 2450969 w 2762053"/>
              <a:gd name="connsiteY60" fmla="*/ 546755 h 754144"/>
              <a:gd name="connsiteX61" fmla="*/ 2479249 w 2762053"/>
              <a:gd name="connsiteY61" fmla="*/ 584462 h 754144"/>
              <a:gd name="connsiteX62" fmla="*/ 2545237 w 2762053"/>
              <a:gd name="connsiteY62" fmla="*/ 641023 h 754144"/>
              <a:gd name="connsiteX63" fmla="*/ 2592371 w 2762053"/>
              <a:gd name="connsiteY63" fmla="*/ 669303 h 754144"/>
              <a:gd name="connsiteX64" fmla="*/ 2762053 w 2762053"/>
              <a:gd name="connsiteY64" fmla="*/ 669303 h 754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762053" h="754144">
                <a:moveTo>
                  <a:pt x="0" y="754144"/>
                </a:moveTo>
                <a:cubicBezTo>
                  <a:pt x="15711" y="747860"/>
                  <a:pt x="32342" y="743509"/>
                  <a:pt x="47134" y="735291"/>
                </a:cubicBezTo>
                <a:cubicBezTo>
                  <a:pt x="83977" y="714823"/>
                  <a:pt x="100091" y="688217"/>
                  <a:pt x="131975" y="659876"/>
                </a:cubicBezTo>
                <a:cubicBezTo>
                  <a:pt x="206472" y="593657"/>
                  <a:pt x="133366" y="676991"/>
                  <a:pt x="207389" y="584462"/>
                </a:cubicBezTo>
                <a:cubicBezTo>
                  <a:pt x="229805" y="517215"/>
                  <a:pt x="198020" y="598516"/>
                  <a:pt x="245097" y="527901"/>
                </a:cubicBezTo>
                <a:cubicBezTo>
                  <a:pt x="250609" y="519633"/>
                  <a:pt x="250079" y="508509"/>
                  <a:pt x="254523" y="499621"/>
                </a:cubicBezTo>
                <a:cubicBezTo>
                  <a:pt x="261415" y="485838"/>
                  <a:pt x="295253" y="442172"/>
                  <a:pt x="301657" y="433633"/>
                </a:cubicBezTo>
                <a:cubicBezTo>
                  <a:pt x="310992" y="405628"/>
                  <a:pt x="316956" y="371201"/>
                  <a:pt x="339365" y="348792"/>
                </a:cubicBezTo>
                <a:cubicBezTo>
                  <a:pt x="347376" y="340781"/>
                  <a:pt x="359119" y="337399"/>
                  <a:pt x="367645" y="329938"/>
                </a:cubicBezTo>
                <a:cubicBezTo>
                  <a:pt x="384367" y="315306"/>
                  <a:pt x="398057" y="297435"/>
                  <a:pt x="414779" y="282804"/>
                </a:cubicBezTo>
                <a:cubicBezTo>
                  <a:pt x="423305" y="275344"/>
                  <a:pt x="434591" y="271478"/>
                  <a:pt x="443059" y="263951"/>
                </a:cubicBezTo>
                <a:cubicBezTo>
                  <a:pt x="462987" y="246237"/>
                  <a:pt x="477435" y="222180"/>
                  <a:pt x="499620" y="207390"/>
                </a:cubicBezTo>
                <a:cubicBezTo>
                  <a:pt x="509047" y="201105"/>
                  <a:pt x="517548" y="193137"/>
                  <a:pt x="527901" y="188536"/>
                </a:cubicBezTo>
                <a:cubicBezTo>
                  <a:pt x="546062" y="180465"/>
                  <a:pt x="584462" y="169683"/>
                  <a:pt x="584462" y="169683"/>
                </a:cubicBezTo>
                <a:cubicBezTo>
                  <a:pt x="597031" y="175967"/>
                  <a:pt x="612232" y="178599"/>
                  <a:pt x="622169" y="188536"/>
                </a:cubicBezTo>
                <a:cubicBezTo>
                  <a:pt x="643075" y="209442"/>
                  <a:pt x="644094" y="247959"/>
                  <a:pt x="650449" y="273377"/>
                </a:cubicBezTo>
                <a:cubicBezTo>
                  <a:pt x="652859" y="283017"/>
                  <a:pt x="657466" y="292018"/>
                  <a:pt x="659876" y="301658"/>
                </a:cubicBezTo>
                <a:cubicBezTo>
                  <a:pt x="666902" y="329763"/>
                  <a:pt x="672660" y="358172"/>
                  <a:pt x="678730" y="386499"/>
                </a:cubicBezTo>
                <a:cubicBezTo>
                  <a:pt x="682087" y="402166"/>
                  <a:pt x="684270" y="418089"/>
                  <a:pt x="688156" y="433633"/>
                </a:cubicBezTo>
                <a:cubicBezTo>
                  <a:pt x="690566" y="443273"/>
                  <a:pt x="695173" y="452273"/>
                  <a:pt x="697583" y="461913"/>
                </a:cubicBezTo>
                <a:cubicBezTo>
                  <a:pt x="710831" y="514903"/>
                  <a:pt x="700529" y="505510"/>
                  <a:pt x="725864" y="556181"/>
                </a:cubicBezTo>
                <a:cubicBezTo>
                  <a:pt x="730931" y="566315"/>
                  <a:pt x="739292" y="574516"/>
                  <a:pt x="744717" y="584462"/>
                </a:cubicBezTo>
                <a:cubicBezTo>
                  <a:pt x="765846" y="623199"/>
                  <a:pt x="773136" y="671373"/>
                  <a:pt x="820132" y="688157"/>
                </a:cubicBezTo>
                <a:cubicBezTo>
                  <a:pt x="850310" y="698935"/>
                  <a:pt x="914400" y="707010"/>
                  <a:pt x="914400" y="707010"/>
                </a:cubicBezTo>
                <a:cubicBezTo>
                  <a:pt x="964676" y="700726"/>
                  <a:pt x="1015545" y="698094"/>
                  <a:pt x="1065229" y="688157"/>
                </a:cubicBezTo>
                <a:cubicBezTo>
                  <a:pt x="1079009" y="685401"/>
                  <a:pt x="1090652" y="676128"/>
                  <a:pt x="1102936" y="669303"/>
                </a:cubicBezTo>
                <a:cubicBezTo>
                  <a:pt x="1129133" y="654749"/>
                  <a:pt x="1164918" y="633315"/>
                  <a:pt x="1187777" y="612742"/>
                </a:cubicBezTo>
                <a:cubicBezTo>
                  <a:pt x="1207595" y="594905"/>
                  <a:pt x="1229548" y="578366"/>
                  <a:pt x="1244338" y="556181"/>
                </a:cubicBezTo>
                <a:lnTo>
                  <a:pt x="1282045" y="499621"/>
                </a:lnTo>
                <a:cubicBezTo>
                  <a:pt x="1278903" y="471340"/>
                  <a:pt x="1275449" y="443092"/>
                  <a:pt x="1272618" y="414779"/>
                </a:cubicBezTo>
                <a:cubicBezTo>
                  <a:pt x="1269164" y="380244"/>
                  <a:pt x="1267496" y="345524"/>
                  <a:pt x="1263191" y="311085"/>
                </a:cubicBezTo>
                <a:cubicBezTo>
                  <a:pt x="1258640" y="274679"/>
                  <a:pt x="1254600" y="266455"/>
                  <a:pt x="1244338" y="235670"/>
                </a:cubicBezTo>
                <a:cubicBezTo>
                  <a:pt x="1241196" y="213674"/>
                  <a:pt x="1234911" y="191902"/>
                  <a:pt x="1234911" y="169683"/>
                </a:cubicBezTo>
                <a:cubicBezTo>
                  <a:pt x="1234911" y="131845"/>
                  <a:pt x="1234589" y="93121"/>
                  <a:pt x="1244338" y="56561"/>
                </a:cubicBezTo>
                <a:cubicBezTo>
                  <a:pt x="1247773" y="43680"/>
                  <a:pt x="1260435" y="33694"/>
                  <a:pt x="1272618" y="28280"/>
                </a:cubicBezTo>
                <a:cubicBezTo>
                  <a:pt x="1290084" y="20517"/>
                  <a:pt x="1310436" y="22602"/>
                  <a:pt x="1329179" y="18854"/>
                </a:cubicBezTo>
                <a:cubicBezTo>
                  <a:pt x="1440318" y="-3373"/>
                  <a:pt x="1265092" y="23969"/>
                  <a:pt x="1432874" y="0"/>
                </a:cubicBezTo>
                <a:cubicBezTo>
                  <a:pt x="1458762" y="6472"/>
                  <a:pt x="1486599" y="10535"/>
                  <a:pt x="1508288" y="28280"/>
                </a:cubicBezTo>
                <a:cubicBezTo>
                  <a:pt x="1553333" y="65135"/>
                  <a:pt x="1597243" y="110723"/>
                  <a:pt x="1611983" y="169683"/>
                </a:cubicBezTo>
                <a:lnTo>
                  <a:pt x="1630837" y="245097"/>
                </a:lnTo>
                <a:cubicBezTo>
                  <a:pt x="1624552" y="273377"/>
                  <a:pt x="1619942" y="302082"/>
                  <a:pt x="1611983" y="329938"/>
                </a:cubicBezTo>
                <a:cubicBezTo>
                  <a:pt x="1607334" y="346208"/>
                  <a:pt x="1598481" y="361019"/>
                  <a:pt x="1593130" y="377072"/>
                </a:cubicBezTo>
                <a:cubicBezTo>
                  <a:pt x="1581923" y="410693"/>
                  <a:pt x="1573478" y="446253"/>
                  <a:pt x="1564849" y="480767"/>
                </a:cubicBezTo>
                <a:cubicBezTo>
                  <a:pt x="1571134" y="505905"/>
                  <a:pt x="1570647" y="533799"/>
                  <a:pt x="1583703" y="556181"/>
                </a:cubicBezTo>
                <a:cubicBezTo>
                  <a:pt x="1607337" y="596696"/>
                  <a:pt x="1639784" y="595679"/>
                  <a:pt x="1677971" y="603316"/>
                </a:cubicBezTo>
                <a:cubicBezTo>
                  <a:pt x="1737674" y="600174"/>
                  <a:pt x="1798350" y="605076"/>
                  <a:pt x="1857080" y="593889"/>
                </a:cubicBezTo>
                <a:cubicBezTo>
                  <a:pt x="1868210" y="591769"/>
                  <a:pt x="1868681" y="574312"/>
                  <a:pt x="1875934" y="565608"/>
                </a:cubicBezTo>
                <a:cubicBezTo>
                  <a:pt x="1934844" y="494915"/>
                  <a:pt x="1873063" y="589245"/>
                  <a:pt x="1932495" y="490194"/>
                </a:cubicBezTo>
                <a:cubicBezTo>
                  <a:pt x="1943057" y="447943"/>
                  <a:pt x="1938592" y="454216"/>
                  <a:pt x="1960775" y="414779"/>
                </a:cubicBezTo>
                <a:cubicBezTo>
                  <a:pt x="1977101" y="385755"/>
                  <a:pt x="2013114" y="303327"/>
                  <a:pt x="2055043" y="273377"/>
                </a:cubicBezTo>
                <a:cubicBezTo>
                  <a:pt x="2066478" y="265209"/>
                  <a:pt x="2080834" y="261972"/>
                  <a:pt x="2092750" y="254524"/>
                </a:cubicBezTo>
                <a:cubicBezTo>
                  <a:pt x="2106073" y="246197"/>
                  <a:pt x="2117888" y="235670"/>
                  <a:pt x="2130457" y="226243"/>
                </a:cubicBezTo>
                <a:cubicBezTo>
                  <a:pt x="2149311" y="229385"/>
                  <a:pt x="2169922" y="227122"/>
                  <a:pt x="2187018" y="235670"/>
                </a:cubicBezTo>
                <a:cubicBezTo>
                  <a:pt x="2197152" y="240737"/>
                  <a:pt x="2199074" y="254887"/>
                  <a:pt x="2205872" y="263951"/>
                </a:cubicBezTo>
                <a:cubicBezTo>
                  <a:pt x="2217944" y="280047"/>
                  <a:pt x="2228541" y="297718"/>
                  <a:pt x="2243579" y="311085"/>
                </a:cubicBezTo>
                <a:cubicBezTo>
                  <a:pt x="2257273" y="323258"/>
                  <a:pt x="2275002" y="329938"/>
                  <a:pt x="2290713" y="339365"/>
                </a:cubicBezTo>
                <a:cubicBezTo>
                  <a:pt x="2300140" y="351934"/>
                  <a:pt x="2308647" y="365248"/>
                  <a:pt x="2318993" y="377072"/>
                </a:cubicBezTo>
                <a:cubicBezTo>
                  <a:pt x="2330698" y="390449"/>
                  <a:pt x="2345788" y="400748"/>
                  <a:pt x="2356701" y="414779"/>
                </a:cubicBezTo>
                <a:cubicBezTo>
                  <a:pt x="2367950" y="429242"/>
                  <a:pt x="2373379" y="447732"/>
                  <a:pt x="2384981" y="461913"/>
                </a:cubicBezTo>
                <a:cubicBezTo>
                  <a:pt x="2401865" y="482549"/>
                  <a:pt x="2441542" y="518474"/>
                  <a:pt x="2441542" y="518474"/>
                </a:cubicBezTo>
                <a:cubicBezTo>
                  <a:pt x="2444684" y="527901"/>
                  <a:pt x="2446039" y="538127"/>
                  <a:pt x="2450969" y="546755"/>
                </a:cubicBezTo>
                <a:cubicBezTo>
                  <a:pt x="2458764" y="560396"/>
                  <a:pt x="2469024" y="572533"/>
                  <a:pt x="2479249" y="584462"/>
                </a:cubicBezTo>
                <a:cubicBezTo>
                  <a:pt x="2498665" y="607114"/>
                  <a:pt x="2520405" y="624469"/>
                  <a:pt x="2545237" y="641023"/>
                </a:cubicBezTo>
                <a:cubicBezTo>
                  <a:pt x="2560482" y="651186"/>
                  <a:pt x="2574203" y="666933"/>
                  <a:pt x="2592371" y="669303"/>
                </a:cubicBezTo>
                <a:cubicBezTo>
                  <a:pt x="2648457" y="676618"/>
                  <a:pt x="2705492" y="669303"/>
                  <a:pt x="2762053" y="669303"/>
                </a:cubicBez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자유형: 도형 37">
            <a:extLst>
              <a:ext uri="{FF2B5EF4-FFF2-40B4-BE49-F238E27FC236}">
                <a16:creationId xmlns:a16="http://schemas.microsoft.com/office/drawing/2014/main" id="{A4822856-D341-4904-9752-6162E33FCF48}"/>
              </a:ext>
            </a:extLst>
          </p:cNvPr>
          <p:cNvSpPr/>
          <p:nvPr/>
        </p:nvSpPr>
        <p:spPr>
          <a:xfrm>
            <a:off x="3930977" y="5618375"/>
            <a:ext cx="56561" cy="983343"/>
          </a:xfrm>
          <a:custGeom>
            <a:avLst/>
            <a:gdLst>
              <a:gd name="connsiteX0" fmla="*/ 56561 w 56561"/>
              <a:gd name="connsiteY0" fmla="*/ 0 h 983343"/>
              <a:gd name="connsiteX1" fmla="*/ 47134 w 56561"/>
              <a:gd name="connsiteY1" fmla="*/ 216817 h 983343"/>
              <a:gd name="connsiteX2" fmla="*/ 28281 w 56561"/>
              <a:gd name="connsiteY2" fmla="*/ 311085 h 983343"/>
              <a:gd name="connsiteX3" fmla="*/ 18854 w 56561"/>
              <a:gd name="connsiteY3" fmla="*/ 405353 h 983343"/>
              <a:gd name="connsiteX4" fmla="*/ 0 w 56561"/>
              <a:gd name="connsiteY4" fmla="*/ 697584 h 983343"/>
              <a:gd name="connsiteX5" fmla="*/ 9427 w 56561"/>
              <a:gd name="connsiteY5" fmla="*/ 904973 h 983343"/>
              <a:gd name="connsiteX6" fmla="*/ 28281 w 56561"/>
              <a:gd name="connsiteY6" fmla="*/ 952107 h 983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561" h="983343">
                <a:moveTo>
                  <a:pt x="56561" y="0"/>
                </a:moveTo>
                <a:cubicBezTo>
                  <a:pt x="53419" y="72272"/>
                  <a:pt x="53683" y="144773"/>
                  <a:pt x="47134" y="216817"/>
                </a:cubicBezTo>
                <a:cubicBezTo>
                  <a:pt x="44233" y="248730"/>
                  <a:pt x="33034" y="279395"/>
                  <a:pt x="28281" y="311085"/>
                </a:cubicBezTo>
                <a:cubicBezTo>
                  <a:pt x="23597" y="342315"/>
                  <a:pt x="21590" y="373892"/>
                  <a:pt x="18854" y="405353"/>
                </a:cubicBezTo>
                <a:cubicBezTo>
                  <a:pt x="8260" y="527179"/>
                  <a:pt x="7305" y="566088"/>
                  <a:pt x="0" y="697584"/>
                </a:cubicBezTo>
                <a:cubicBezTo>
                  <a:pt x="3142" y="766714"/>
                  <a:pt x="1495" y="836228"/>
                  <a:pt x="9427" y="904973"/>
                </a:cubicBezTo>
                <a:cubicBezTo>
                  <a:pt x="29686" y="1080549"/>
                  <a:pt x="28281" y="898432"/>
                  <a:pt x="28281" y="952107"/>
                </a:cubicBez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자유형: 도형 40">
            <a:extLst>
              <a:ext uri="{FF2B5EF4-FFF2-40B4-BE49-F238E27FC236}">
                <a16:creationId xmlns:a16="http://schemas.microsoft.com/office/drawing/2014/main" id="{65F95B0A-2D60-4245-8943-E8DD32EA0B01}"/>
              </a:ext>
            </a:extLst>
          </p:cNvPr>
          <p:cNvSpPr/>
          <p:nvPr/>
        </p:nvSpPr>
        <p:spPr>
          <a:xfrm>
            <a:off x="3959258" y="5580668"/>
            <a:ext cx="2347866" cy="761275"/>
          </a:xfrm>
          <a:custGeom>
            <a:avLst/>
            <a:gdLst>
              <a:gd name="connsiteX0" fmla="*/ 0 w 2347866"/>
              <a:gd name="connsiteY0" fmla="*/ 744718 h 761275"/>
              <a:gd name="connsiteX1" fmla="*/ 292231 w 2347866"/>
              <a:gd name="connsiteY1" fmla="*/ 744718 h 761275"/>
              <a:gd name="connsiteX2" fmla="*/ 329938 w 2347866"/>
              <a:gd name="connsiteY2" fmla="*/ 725864 h 761275"/>
              <a:gd name="connsiteX3" fmla="*/ 424206 w 2347866"/>
              <a:gd name="connsiteY3" fmla="*/ 688157 h 761275"/>
              <a:gd name="connsiteX4" fmla="*/ 556181 w 2347866"/>
              <a:gd name="connsiteY4" fmla="*/ 641023 h 761275"/>
              <a:gd name="connsiteX5" fmla="*/ 631596 w 2347866"/>
              <a:gd name="connsiteY5" fmla="*/ 631596 h 761275"/>
              <a:gd name="connsiteX6" fmla="*/ 707010 w 2347866"/>
              <a:gd name="connsiteY6" fmla="*/ 603316 h 761275"/>
              <a:gd name="connsiteX7" fmla="*/ 772998 w 2347866"/>
              <a:gd name="connsiteY7" fmla="*/ 593889 h 761275"/>
              <a:gd name="connsiteX8" fmla="*/ 857839 w 2347866"/>
              <a:gd name="connsiteY8" fmla="*/ 603316 h 761275"/>
              <a:gd name="connsiteX9" fmla="*/ 914400 w 2347866"/>
              <a:gd name="connsiteY9" fmla="*/ 622169 h 761275"/>
              <a:gd name="connsiteX10" fmla="*/ 970961 w 2347866"/>
              <a:gd name="connsiteY10" fmla="*/ 631596 h 761275"/>
              <a:gd name="connsiteX11" fmla="*/ 1178350 w 2347866"/>
              <a:gd name="connsiteY11" fmla="*/ 612742 h 761275"/>
              <a:gd name="connsiteX12" fmla="*/ 1234911 w 2347866"/>
              <a:gd name="connsiteY12" fmla="*/ 593889 h 761275"/>
              <a:gd name="connsiteX13" fmla="*/ 1253765 w 2347866"/>
              <a:gd name="connsiteY13" fmla="*/ 622169 h 761275"/>
              <a:gd name="connsiteX14" fmla="*/ 1348033 w 2347866"/>
              <a:gd name="connsiteY14" fmla="*/ 669303 h 761275"/>
              <a:gd name="connsiteX15" fmla="*/ 1508288 w 2347866"/>
              <a:gd name="connsiteY15" fmla="*/ 650450 h 761275"/>
              <a:gd name="connsiteX16" fmla="*/ 1602556 w 2347866"/>
              <a:gd name="connsiteY16" fmla="*/ 593889 h 761275"/>
              <a:gd name="connsiteX17" fmla="*/ 1696824 w 2347866"/>
              <a:gd name="connsiteY17" fmla="*/ 518474 h 761275"/>
              <a:gd name="connsiteX18" fmla="*/ 1734532 w 2347866"/>
              <a:gd name="connsiteY18" fmla="*/ 509047 h 761275"/>
              <a:gd name="connsiteX19" fmla="*/ 2007909 w 2347866"/>
              <a:gd name="connsiteY19" fmla="*/ 537328 h 761275"/>
              <a:gd name="connsiteX20" fmla="*/ 2055043 w 2347866"/>
              <a:gd name="connsiteY20" fmla="*/ 556181 h 761275"/>
              <a:gd name="connsiteX21" fmla="*/ 2177591 w 2347866"/>
              <a:gd name="connsiteY21" fmla="*/ 584462 h 761275"/>
              <a:gd name="connsiteX22" fmla="*/ 2318994 w 2347866"/>
              <a:gd name="connsiteY22" fmla="*/ 575035 h 761275"/>
              <a:gd name="connsiteX23" fmla="*/ 2328420 w 2347866"/>
              <a:gd name="connsiteY23" fmla="*/ 527901 h 761275"/>
              <a:gd name="connsiteX24" fmla="*/ 2318994 w 2347866"/>
              <a:gd name="connsiteY24" fmla="*/ 226243 h 761275"/>
              <a:gd name="connsiteX25" fmla="*/ 2328420 w 2347866"/>
              <a:gd name="connsiteY25" fmla="*/ 113122 h 761275"/>
              <a:gd name="connsiteX26" fmla="*/ 2347274 w 2347866"/>
              <a:gd name="connsiteY26" fmla="*/ 28280 h 761275"/>
              <a:gd name="connsiteX27" fmla="*/ 2347274 w 2347866"/>
              <a:gd name="connsiteY27" fmla="*/ 0 h 761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347866" h="761275">
                <a:moveTo>
                  <a:pt x="0" y="744718"/>
                </a:moveTo>
                <a:cubicBezTo>
                  <a:pt x="116809" y="768078"/>
                  <a:pt x="84689" y="765472"/>
                  <a:pt x="292231" y="744718"/>
                </a:cubicBezTo>
                <a:cubicBezTo>
                  <a:pt x="306214" y="743320"/>
                  <a:pt x="317022" y="731400"/>
                  <a:pt x="329938" y="725864"/>
                </a:cubicBezTo>
                <a:cubicBezTo>
                  <a:pt x="361045" y="712532"/>
                  <a:pt x="392783" y="700726"/>
                  <a:pt x="424206" y="688157"/>
                </a:cubicBezTo>
                <a:cubicBezTo>
                  <a:pt x="455633" y="675586"/>
                  <a:pt x="531716" y="644081"/>
                  <a:pt x="556181" y="641023"/>
                </a:cubicBezTo>
                <a:lnTo>
                  <a:pt x="631596" y="631596"/>
                </a:lnTo>
                <a:cubicBezTo>
                  <a:pt x="637633" y="629181"/>
                  <a:pt x="692226" y="606273"/>
                  <a:pt x="707010" y="603316"/>
                </a:cubicBezTo>
                <a:cubicBezTo>
                  <a:pt x="728798" y="598959"/>
                  <a:pt x="751002" y="597031"/>
                  <a:pt x="772998" y="593889"/>
                </a:cubicBezTo>
                <a:cubicBezTo>
                  <a:pt x="801278" y="597031"/>
                  <a:pt x="829937" y="597736"/>
                  <a:pt x="857839" y="603316"/>
                </a:cubicBezTo>
                <a:cubicBezTo>
                  <a:pt x="877327" y="607213"/>
                  <a:pt x="895120" y="617349"/>
                  <a:pt x="914400" y="622169"/>
                </a:cubicBezTo>
                <a:cubicBezTo>
                  <a:pt x="932943" y="626805"/>
                  <a:pt x="952107" y="628454"/>
                  <a:pt x="970961" y="631596"/>
                </a:cubicBezTo>
                <a:cubicBezTo>
                  <a:pt x="1040091" y="625311"/>
                  <a:pt x="1110283" y="626355"/>
                  <a:pt x="1178350" y="612742"/>
                </a:cubicBezTo>
                <a:cubicBezTo>
                  <a:pt x="1266615" y="595089"/>
                  <a:pt x="1154512" y="567088"/>
                  <a:pt x="1234911" y="593889"/>
                </a:cubicBezTo>
                <a:cubicBezTo>
                  <a:pt x="1241196" y="603316"/>
                  <a:pt x="1245754" y="614158"/>
                  <a:pt x="1253765" y="622169"/>
                </a:cubicBezTo>
                <a:cubicBezTo>
                  <a:pt x="1287270" y="655674"/>
                  <a:pt x="1301992" y="653956"/>
                  <a:pt x="1348033" y="669303"/>
                </a:cubicBezTo>
                <a:cubicBezTo>
                  <a:pt x="1353205" y="668934"/>
                  <a:pt x="1468969" y="671622"/>
                  <a:pt x="1508288" y="650450"/>
                </a:cubicBezTo>
                <a:cubicBezTo>
                  <a:pt x="1540553" y="633077"/>
                  <a:pt x="1576644" y="619801"/>
                  <a:pt x="1602556" y="593889"/>
                </a:cubicBezTo>
                <a:cubicBezTo>
                  <a:pt x="1625189" y="571256"/>
                  <a:pt x="1665113" y="526402"/>
                  <a:pt x="1696824" y="518474"/>
                </a:cubicBezTo>
                <a:lnTo>
                  <a:pt x="1734532" y="509047"/>
                </a:lnTo>
                <a:cubicBezTo>
                  <a:pt x="1825658" y="518474"/>
                  <a:pt x="1917272" y="523999"/>
                  <a:pt x="2007909" y="537328"/>
                </a:cubicBezTo>
                <a:cubicBezTo>
                  <a:pt x="2024650" y="539790"/>
                  <a:pt x="2038990" y="550830"/>
                  <a:pt x="2055043" y="556181"/>
                </a:cubicBezTo>
                <a:cubicBezTo>
                  <a:pt x="2115307" y="576269"/>
                  <a:pt x="2118604" y="574630"/>
                  <a:pt x="2177591" y="584462"/>
                </a:cubicBezTo>
                <a:lnTo>
                  <a:pt x="2318994" y="575035"/>
                </a:lnTo>
                <a:cubicBezTo>
                  <a:pt x="2333996" y="569409"/>
                  <a:pt x="2328420" y="543923"/>
                  <a:pt x="2328420" y="527901"/>
                </a:cubicBezTo>
                <a:cubicBezTo>
                  <a:pt x="2328420" y="427299"/>
                  <a:pt x="2322136" y="326796"/>
                  <a:pt x="2318994" y="226243"/>
                </a:cubicBezTo>
                <a:cubicBezTo>
                  <a:pt x="2322136" y="188536"/>
                  <a:pt x="2323999" y="150701"/>
                  <a:pt x="2328420" y="113122"/>
                </a:cubicBezTo>
                <a:cubicBezTo>
                  <a:pt x="2345385" y="-31087"/>
                  <a:pt x="2329920" y="149756"/>
                  <a:pt x="2347274" y="28280"/>
                </a:cubicBezTo>
                <a:cubicBezTo>
                  <a:pt x="2348607" y="18948"/>
                  <a:pt x="2347274" y="9427"/>
                  <a:pt x="2347274" y="0"/>
                </a:cubicBez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자유형: 도형 41">
            <a:extLst>
              <a:ext uri="{FF2B5EF4-FFF2-40B4-BE49-F238E27FC236}">
                <a16:creationId xmlns:a16="http://schemas.microsoft.com/office/drawing/2014/main" id="{3C99F6BB-EBAC-452C-B636-AA57B350B727}"/>
              </a:ext>
            </a:extLst>
          </p:cNvPr>
          <p:cNvSpPr/>
          <p:nvPr/>
        </p:nvSpPr>
        <p:spPr>
          <a:xfrm>
            <a:off x="6278252" y="5938887"/>
            <a:ext cx="801278" cy="207389"/>
          </a:xfrm>
          <a:custGeom>
            <a:avLst/>
            <a:gdLst>
              <a:gd name="connsiteX0" fmla="*/ 0 w 801278"/>
              <a:gd name="connsiteY0" fmla="*/ 207389 h 207389"/>
              <a:gd name="connsiteX1" fmla="*/ 179109 w 801278"/>
              <a:gd name="connsiteY1" fmla="*/ 188536 h 207389"/>
              <a:gd name="connsiteX2" fmla="*/ 226243 w 801278"/>
              <a:gd name="connsiteY2" fmla="*/ 169682 h 207389"/>
              <a:gd name="connsiteX3" fmla="*/ 254523 w 801278"/>
              <a:gd name="connsiteY3" fmla="*/ 150828 h 207389"/>
              <a:gd name="connsiteX4" fmla="*/ 320511 w 801278"/>
              <a:gd name="connsiteY4" fmla="*/ 141402 h 207389"/>
              <a:gd name="connsiteX5" fmla="*/ 546754 w 801278"/>
              <a:gd name="connsiteY5" fmla="*/ 84841 h 207389"/>
              <a:gd name="connsiteX6" fmla="*/ 688156 w 801278"/>
              <a:gd name="connsiteY6" fmla="*/ 56560 h 207389"/>
              <a:gd name="connsiteX7" fmla="*/ 754144 w 801278"/>
              <a:gd name="connsiteY7" fmla="*/ 28280 h 207389"/>
              <a:gd name="connsiteX8" fmla="*/ 801278 w 801278"/>
              <a:gd name="connsiteY8" fmla="*/ 0 h 207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1278" h="207389">
                <a:moveTo>
                  <a:pt x="0" y="207389"/>
                </a:moveTo>
                <a:cubicBezTo>
                  <a:pt x="22004" y="205555"/>
                  <a:pt x="142172" y="197770"/>
                  <a:pt x="179109" y="188536"/>
                </a:cubicBezTo>
                <a:cubicBezTo>
                  <a:pt x="195525" y="184432"/>
                  <a:pt x="211108" y="177250"/>
                  <a:pt x="226243" y="169682"/>
                </a:cubicBezTo>
                <a:cubicBezTo>
                  <a:pt x="236376" y="164615"/>
                  <a:pt x="243671" y="154083"/>
                  <a:pt x="254523" y="150828"/>
                </a:cubicBezTo>
                <a:cubicBezTo>
                  <a:pt x="275805" y="144443"/>
                  <a:pt x="298723" y="145760"/>
                  <a:pt x="320511" y="141402"/>
                </a:cubicBezTo>
                <a:cubicBezTo>
                  <a:pt x="643220" y="76861"/>
                  <a:pt x="261390" y="148255"/>
                  <a:pt x="546754" y="84841"/>
                </a:cubicBezTo>
                <a:cubicBezTo>
                  <a:pt x="589742" y="75288"/>
                  <a:pt x="647922" y="76676"/>
                  <a:pt x="688156" y="56560"/>
                </a:cubicBezTo>
                <a:cubicBezTo>
                  <a:pt x="734751" y="33263"/>
                  <a:pt x="712532" y="42151"/>
                  <a:pt x="754144" y="28280"/>
                </a:cubicBezTo>
                <a:cubicBezTo>
                  <a:pt x="788270" y="5528"/>
                  <a:pt x="772290" y="14492"/>
                  <a:pt x="801278" y="0"/>
                </a:cubicBez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자유형: 도형 52">
            <a:extLst>
              <a:ext uri="{FF2B5EF4-FFF2-40B4-BE49-F238E27FC236}">
                <a16:creationId xmlns:a16="http://schemas.microsoft.com/office/drawing/2014/main" id="{90C5CF7B-DC29-46A5-9791-DECB29F43475}"/>
              </a:ext>
            </a:extLst>
          </p:cNvPr>
          <p:cNvSpPr/>
          <p:nvPr/>
        </p:nvSpPr>
        <p:spPr>
          <a:xfrm>
            <a:off x="6372520" y="4637988"/>
            <a:ext cx="1282045" cy="848412"/>
          </a:xfrm>
          <a:custGeom>
            <a:avLst/>
            <a:gdLst>
              <a:gd name="connsiteX0" fmla="*/ 0 w 1282045"/>
              <a:gd name="connsiteY0" fmla="*/ 424206 h 848412"/>
              <a:gd name="connsiteX1" fmla="*/ 235670 w 1282045"/>
              <a:gd name="connsiteY1" fmla="*/ 395925 h 848412"/>
              <a:gd name="connsiteX2" fmla="*/ 292231 w 1282045"/>
              <a:gd name="connsiteY2" fmla="*/ 377072 h 848412"/>
              <a:gd name="connsiteX3" fmla="*/ 339365 w 1282045"/>
              <a:gd name="connsiteY3" fmla="*/ 367645 h 848412"/>
              <a:gd name="connsiteX4" fmla="*/ 367645 w 1282045"/>
              <a:gd name="connsiteY4" fmla="*/ 358218 h 848412"/>
              <a:gd name="connsiteX5" fmla="*/ 405352 w 1282045"/>
              <a:gd name="connsiteY5" fmla="*/ 348791 h 848412"/>
              <a:gd name="connsiteX6" fmla="*/ 518474 w 1282045"/>
              <a:gd name="connsiteY6" fmla="*/ 282804 h 848412"/>
              <a:gd name="connsiteX7" fmla="*/ 565608 w 1282045"/>
              <a:gd name="connsiteY7" fmla="*/ 254523 h 848412"/>
              <a:gd name="connsiteX8" fmla="*/ 612742 w 1282045"/>
              <a:gd name="connsiteY8" fmla="*/ 235670 h 848412"/>
              <a:gd name="connsiteX9" fmla="*/ 641022 w 1282045"/>
              <a:gd name="connsiteY9" fmla="*/ 216816 h 848412"/>
              <a:gd name="connsiteX10" fmla="*/ 725864 w 1282045"/>
              <a:gd name="connsiteY10" fmla="*/ 197963 h 848412"/>
              <a:gd name="connsiteX11" fmla="*/ 838985 w 1282045"/>
              <a:gd name="connsiteY11" fmla="*/ 160255 h 848412"/>
              <a:gd name="connsiteX12" fmla="*/ 942680 w 1282045"/>
              <a:gd name="connsiteY12" fmla="*/ 122548 h 848412"/>
              <a:gd name="connsiteX13" fmla="*/ 999241 w 1282045"/>
              <a:gd name="connsiteY13" fmla="*/ 84841 h 848412"/>
              <a:gd name="connsiteX14" fmla="*/ 1027521 w 1282045"/>
              <a:gd name="connsiteY14" fmla="*/ 65987 h 848412"/>
              <a:gd name="connsiteX15" fmla="*/ 1065228 w 1282045"/>
              <a:gd name="connsiteY15" fmla="*/ 37707 h 848412"/>
              <a:gd name="connsiteX16" fmla="*/ 1112362 w 1282045"/>
              <a:gd name="connsiteY16" fmla="*/ 18853 h 848412"/>
              <a:gd name="connsiteX17" fmla="*/ 1178350 w 1282045"/>
              <a:gd name="connsiteY17" fmla="*/ 0 h 848412"/>
              <a:gd name="connsiteX18" fmla="*/ 1225484 w 1282045"/>
              <a:gd name="connsiteY18" fmla="*/ 9426 h 848412"/>
              <a:gd name="connsiteX19" fmla="*/ 1244338 w 1282045"/>
              <a:gd name="connsiteY19" fmla="*/ 47134 h 848412"/>
              <a:gd name="connsiteX20" fmla="*/ 1282045 w 1282045"/>
              <a:gd name="connsiteY20" fmla="*/ 122548 h 848412"/>
              <a:gd name="connsiteX21" fmla="*/ 1272618 w 1282045"/>
              <a:gd name="connsiteY21" fmla="*/ 188536 h 848412"/>
              <a:gd name="connsiteX22" fmla="*/ 1244338 w 1282045"/>
              <a:gd name="connsiteY22" fmla="*/ 216816 h 848412"/>
              <a:gd name="connsiteX23" fmla="*/ 1225484 w 1282045"/>
              <a:gd name="connsiteY23" fmla="*/ 254523 h 848412"/>
              <a:gd name="connsiteX24" fmla="*/ 1197204 w 1282045"/>
              <a:gd name="connsiteY24" fmla="*/ 292231 h 848412"/>
              <a:gd name="connsiteX25" fmla="*/ 1121789 w 1282045"/>
              <a:gd name="connsiteY25" fmla="*/ 377072 h 848412"/>
              <a:gd name="connsiteX26" fmla="*/ 1084082 w 1282045"/>
              <a:gd name="connsiteY26" fmla="*/ 405352 h 848412"/>
              <a:gd name="connsiteX27" fmla="*/ 1036948 w 1282045"/>
              <a:gd name="connsiteY27" fmla="*/ 414779 h 848412"/>
              <a:gd name="connsiteX28" fmla="*/ 989814 w 1282045"/>
              <a:gd name="connsiteY28" fmla="*/ 433633 h 848412"/>
              <a:gd name="connsiteX29" fmla="*/ 961534 w 1282045"/>
              <a:gd name="connsiteY29" fmla="*/ 452486 h 848412"/>
              <a:gd name="connsiteX30" fmla="*/ 895546 w 1282045"/>
              <a:gd name="connsiteY30" fmla="*/ 461913 h 848412"/>
              <a:gd name="connsiteX31" fmla="*/ 820132 w 1282045"/>
              <a:gd name="connsiteY31" fmla="*/ 480767 h 848412"/>
              <a:gd name="connsiteX32" fmla="*/ 772998 w 1282045"/>
              <a:gd name="connsiteY32" fmla="*/ 509047 h 848412"/>
              <a:gd name="connsiteX33" fmla="*/ 735290 w 1282045"/>
              <a:gd name="connsiteY33" fmla="*/ 518474 h 848412"/>
              <a:gd name="connsiteX34" fmla="*/ 612742 w 1282045"/>
              <a:gd name="connsiteY34" fmla="*/ 622169 h 848412"/>
              <a:gd name="connsiteX35" fmla="*/ 565608 w 1282045"/>
              <a:gd name="connsiteY35" fmla="*/ 688156 h 848412"/>
              <a:gd name="connsiteX36" fmla="*/ 527901 w 1282045"/>
              <a:gd name="connsiteY36" fmla="*/ 735290 h 848412"/>
              <a:gd name="connsiteX37" fmla="*/ 499620 w 1282045"/>
              <a:gd name="connsiteY37" fmla="*/ 810705 h 848412"/>
              <a:gd name="connsiteX38" fmla="*/ 480767 w 1282045"/>
              <a:gd name="connsiteY38" fmla="*/ 848412 h 848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282045" h="848412">
                <a:moveTo>
                  <a:pt x="0" y="424206"/>
                </a:moveTo>
                <a:cubicBezTo>
                  <a:pt x="118248" y="376906"/>
                  <a:pt x="-16958" y="425074"/>
                  <a:pt x="235670" y="395925"/>
                </a:cubicBezTo>
                <a:cubicBezTo>
                  <a:pt x="255412" y="393647"/>
                  <a:pt x="272744" y="380970"/>
                  <a:pt x="292231" y="377072"/>
                </a:cubicBezTo>
                <a:cubicBezTo>
                  <a:pt x="307942" y="373930"/>
                  <a:pt x="323821" y="371531"/>
                  <a:pt x="339365" y="367645"/>
                </a:cubicBezTo>
                <a:cubicBezTo>
                  <a:pt x="349005" y="365235"/>
                  <a:pt x="358091" y="360948"/>
                  <a:pt x="367645" y="358218"/>
                </a:cubicBezTo>
                <a:cubicBezTo>
                  <a:pt x="380102" y="354659"/>
                  <a:pt x="392783" y="351933"/>
                  <a:pt x="405352" y="348791"/>
                </a:cubicBezTo>
                <a:cubicBezTo>
                  <a:pt x="510431" y="278739"/>
                  <a:pt x="412828" y="340429"/>
                  <a:pt x="518474" y="282804"/>
                </a:cubicBezTo>
                <a:cubicBezTo>
                  <a:pt x="534559" y="274030"/>
                  <a:pt x="549220" y="262717"/>
                  <a:pt x="565608" y="254523"/>
                </a:cubicBezTo>
                <a:cubicBezTo>
                  <a:pt x="580743" y="246955"/>
                  <a:pt x="597607" y="243238"/>
                  <a:pt x="612742" y="235670"/>
                </a:cubicBezTo>
                <a:cubicBezTo>
                  <a:pt x="622875" y="230603"/>
                  <a:pt x="630609" y="221279"/>
                  <a:pt x="641022" y="216816"/>
                </a:cubicBezTo>
                <a:cubicBezTo>
                  <a:pt x="653407" y="211508"/>
                  <a:pt x="716565" y="200029"/>
                  <a:pt x="725864" y="197963"/>
                </a:cubicBezTo>
                <a:cubicBezTo>
                  <a:pt x="782079" y="185471"/>
                  <a:pt x="767061" y="185942"/>
                  <a:pt x="838985" y="160255"/>
                </a:cubicBezTo>
                <a:cubicBezTo>
                  <a:pt x="861292" y="152288"/>
                  <a:pt x="919929" y="134957"/>
                  <a:pt x="942680" y="122548"/>
                </a:cubicBezTo>
                <a:cubicBezTo>
                  <a:pt x="962572" y="111698"/>
                  <a:pt x="980387" y="97410"/>
                  <a:pt x="999241" y="84841"/>
                </a:cubicBezTo>
                <a:cubicBezTo>
                  <a:pt x="1008668" y="78556"/>
                  <a:pt x="1018457" y="72785"/>
                  <a:pt x="1027521" y="65987"/>
                </a:cubicBezTo>
                <a:cubicBezTo>
                  <a:pt x="1040090" y="56560"/>
                  <a:pt x="1051494" y="45337"/>
                  <a:pt x="1065228" y="37707"/>
                </a:cubicBezTo>
                <a:cubicBezTo>
                  <a:pt x="1080020" y="29489"/>
                  <a:pt x="1096518" y="24795"/>
                  <a:pt x="1112362" y="18853"/>
                </a:cubicBezTo>
                <a:cubicBezTo>
                  <a:pt x="1139411" y="8709"/>
                  <a:pt x="1148634" y="7428"/>
                  <a:pt x="1178350" y="0"/>
                </a:cubicBezTo>
                <a:cubicBezTo>
                  <a:pt x="1194061" y="3142"/>
                  <a:pt x="1212446" y="113"/>
                  <a:pt x="1225484" y="9426"/>
                </a:cubicBezTo>
                <a:cubicBezTo>
                  <a:pt x="1236919" y="17594"/>
                  <a:pt x="1237513" y="34849"/>
                  <a:pt x="1244338" y="47134"/>
                </a:cubicBezTo>
                <a:cubicBezTo>
                  <a:pt x="1281441" y="113920"/>
                  <a:pt x="1264812" y="70849"/>
                  <a:pt x="1282045" y="122548"/>
                </a:cubicBezTo>
                <a:cubicBezTo>
                  <a:pt x="1278903" y="144544"/>
                  <a:pt x="1280870" y="167906"/>
                  <a:pt x="1272618" y="188536"/>
                </a:cubicBezTo>
                <a:cubicBezTo>
                  <a:pt x="1267667" y="200914"/>
                  <a:pt x="1252087" y="205968"/>
                  <a:pt x="1244338" y="216816"/>
                </a:cubicBezTo>
                <a:cubicBezTo>
                  <a:pt x="1236170" y="228251"/>
                  <a:pt x="1232932" y="242606"/>
                  <a:pt x="1225484" y="254523"/>
                </a:cubicBezTo>
                <a:cubicBezTo>
                  <a:pt x="1217157" y="267846"/>
                  <a:pt x="1206336" y="279446"/>
                  <a:pt x="1197204" y="292231"/>
                </a:cubicBezTo>
                <a:cubicBezTo>
                  <a:pt x="1168940" y="331801"/>
                  <a:pt x="1173699" y="338140"/>
                  <a:pt x="1121789" y="377072"/>
                </a:cubicBezTo>
                <a:cubicBezTo>
                  <a:pt x="1109220" y="386499"/>
                  <a:pt x="1098439" y="398971"/>
                  <a:pt x="1084082" y="405352"/>
                </a:cubicBezTo>
                <a:cubicBezTo>
                  <a:pt x="1069440" y="411859"/>
                  <a:pt x="1052295" y="410175"/>
                  <a:pt x="1036948" y="414779"/>
                </a:cubicBezTo>
                <a:cubicBezTo>
                  <a:pt x="1020740" y="419642"/>
                  <a:pt x="1004949" y="426065"/>
                  <a:pt x="989814" y="433633"/>
                </a:cubicBezTo>
                <a:cubicBezTo>
                  <a:pt x="979681" y="438700"/>
                  <a:pt x="972386" y="449231"/>
                  <a:pt x="961534" y="452486"/>
                </a:cubicBezTo>
                <a:cubicBezTo>
                  <a:pt x="940252" y="458871"/>
                  <a:pt x="917334" y="457555"/>
                  <a:pt x="895546" y="461913"/>
                </a:cubicBezTo>
                <a:cubicBezTo>
                  <a:pt x="870138" y="466995"/>
                  <a:pt x="820132" y="480767"/>
                  <a:pt x="820132" y="480767"/>
                </a:cubicBezTo>
                <a:cubicBezTo>
                  <a:pt x="804421" y="490194"/>
                  <a:pt x="789741" y="501606"/>
                  <a:pt x="772998" y="509047"/>
                </a:cubicBezTo>
                <a:cubicBezTo>
                  <a:pt x="761158" y="514309"/>
                  <a:pt x="746324" y="511684"/>
                  <a:pt x="735290" y="518474"/>
                </a:cubicBezTo>
                <a:cubicBezTo>
                  <a:pt x="701263" y="539413"/>
                  <a:pt x="643610" y="586892"/>
                  <a:pt x="612742" y="622169"/>
                </a:cubicBezTo>
                <a:cubicBezTo>
                  <a:pt x="579280" y="660411"/>
                  <a:pt x="592010" y="652953"/>
                  <a:pt x="565608" y="688156"/>
                </a:cubicBezTo>
                <a:cubicBezTo>
                  <a:pt x="553536" y="704252"/>
                  <a:pt x="540470" y="719579"/>
                  <a:pt x="527901" y="735290"/>
                </a:cubicBezTo>
                <a:cubicBezTo>
                  <a:pt x="510521" y="804809"/>
                  <a:pt x="529197" y="741693"/>
                  <a:pt x="499620" y="810705"/>
                </a:cubicBezTo>
                <a:cubicBezTo>
                  <a:pt x="483371" y="848618"/>
                  <a:pt x="499641" y="829536"/>
                  <a:pt x="480767" y="848412"/>
                </a:cubicBez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자유형: 도형 53">
            <a:extLst>
              <a:ext uri="{FF2B5EF4-FFF2-40B4-BE49-F238E27FC236}">
                <a16:creationId xmlns:a16="http://schemas.microsoft.com/office/drawing/2014/main" id="{6934BA9C-E42B-4F54-8338-A1B7B0C353EF}"/>
              </a:ext>
            </a:extLst>
          </p:cNvPr>
          <p:cNvSpPr/>
          <p:nvPr/>
        </p:nvSpPr>
        <p:spPr>
          <a:xfrm>
            <a:off x="7748833" y="4515439"/>
            <a:ext cx="1140643" cy="838986"/>
          </a:xfrm>
          <a:custGeom>
            <a:avLst/>
            <a:gdLst>
              <a:gd name="connsiteX0" fmla="*/ 782425 w 1140643"/>
              <a:gd name="connsiteY0" fmla="*/ 0 h 838986"/>
              <a:gd name="connsiteX1" fmla="*/ 669303 w 1140643"/>
              <a:gd name="connsiteY1" fmla="*/ 150829 h 838986"/>
              <a:gd name="connsiteX2" fmla="*/ 650449 w 1140643"/>
              <a:gd name="connsiteY2" fmla="*/ 179109 h 838986"/>
              <a:gd name="connsiteX3" fmla="*/ 537328 w 1140643"/>
              <a:gd name="connsiteY3" fmla="*/ 245097 h 838986"/>
              <a:gd name="connsiteX4" fmla="*/ 480767 w 1140643"/>
              <a:gd name="connsiteY4" fmla="*/ 263951 h 838986"/>
              <a:gd name="connsiteX5" fmla="*/ 424206 w 1140643"/>
              <a:gd name="connsiteY5" fmla="*/ 273377 h 838986"/>
              <a:gd name="connsiteX6" fmla="*/ 377072 w 1140643"/>
              <a:gd name="connsiteY6" fmla="*/ 292231 h 838986"/>
              <a:gd name="connsiteX7" fmla="*/ 339365 w 1140643"/>
              <a:gd name="connsiteY7" fmla="*/ 320512 h 838986"/>
              <a:gd name="connsiteX8" fmla="*/ 292231 w 1140643"/>
              <a:gd name="connsiteY8" fmla="*/ 329938 h 838986"/>
              <a:gd name="connsiteX9" fmla="*/ 207390 w 1140643"/>
              <a:gd name="connsiteY9" fmla="*/ 358219 h 838986"/>
              <a:gd name="connsiteX10" fmla="*/ 179109 w 1140643"/>
              <a:gd name="connsiteY10" fmla="*/ 367646 h 838986"/>
              <a:gd name="connsiteX11" fmla="*/ 122548 w 1140643"/>
              <a:gd name="connsiteY11" fmla="*/ 377072 h 838986"/>
              <a:gd name="connsiteX12" fmla="*/ 37707 w 1140643"/>
              <a:gd name="connsiteY12" fmla="*/ 443060 h 838986"/>
              <a:gd name="connsiteX13" fmla="*/ 0 w 1140643"/>
              <a:gd name="connsiteY13" fmla="*/ 499621 h 838986"/>
              <a:gd name="connsiteX14" fmla="*/ 9427 w 1140643"/>
              <a:gd name="connsiteY14" fmla="*/ 716437 h 838986"/>
              <a:gd name="connsiteX15" fmla="*/ 37707 w 1140643"/>
              <a:gd name="connsiteY15" fmla="*/ 763571 h 838986"/>
              <a:gd name="connsiteX16" fmla="*/ 131975 w 1140643"/>
              <a:gd name="connsiteY16" fmla="*/ 829559 h 838986"/>
              <a:gd name="connsiteX17" fmla="*/ 160256 w 1140643"/>
              <a:gd name="connsiteY17" fmla="*/ 838986 h 838986"/>
              <a:gd name="connsiteX18" fmla="*/ 433633 w 1140643"/>
              <a:gd name="connsiteY18" fmla="*/ 820132 h 838986"/>
              <a:gd name="connsiteX19" fmla="*/ 452487 w 1140643"/>
              <a:gd name="connsiteY19" fmla="*/ 791852 h 838986"/>
              <a:gd name="connsiteX20" fmla="*/ 480767 w 1140643"/>
              <a:gd name="connsiteY20" fmla="*/ 763571 h 838986"/>
              <a:gd name="connsiteX21" fmla="*/ 527901 w 1140643"/>
              <a:gd name="connsiteY21" fmla="*/ 688157 h 838986"/>
              <a:gd name="connsiteX22" fmla="*/ 584462 w 1140643"/>
              <a:gd name="connsiteY22" fmla="*/ 612742 h 838986"/>
              <a:gd name="connsiteX23" fmla="*/ 612742 w 1140643"/>
              <a:gd name="connsiteY23" fmla="*/ 565608 h 838986"/>
              <a:gd name="connsiteX24" fmla="*/ 669303 w 1140643"/>
              <a:gd name="connsiteY24" fmla="*/ 537328 h 838986"/>
              <a:gd name="connsiteX25" fmla="*/ 782425 w 1140643"/>
              <a:gd name="connsiteY25" fmla="*/ 509048 h 838986"/>
              <a:gd name="connsiteX26" fmla="*/ 1018095 w 1140643"/>
              <a:gd name="connsiteY26" fmla="*/ 490194 h 838986"/>
              <a:gd name="connsiteX27" fmla="*/ 1084082 w 1140643"/>
              <a:gd name="connsiteY27" fmla="*/ 414780 h 838986"/>
              <a:gd name="connsiteX28" fmla="*/ 1140643 w 1140643"/>
              <a:gd name="connsiteY28" fmla="*/ 358219 h 838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140643" h="838986">
                <a:moveTo>
                  <a:pt x="782425" y="0"/>
                </a:moveTo>
                <a:cubicBezTo>
                  <a:pt x="744718" y="50276"/>
                  <a:pt x="706583" y="100235"/>
                  <a:pt x="669303" y="150829"/>
                </a:cubicBezTo>
                <a:cubicBezTo>
                  <a:pt x="662582" y="159950"/>
                  <a:pt x="658975" y="171648"/>
                  <a:pt x="650449" y="179109"/>
                </a:cubicBezTo>
                <a:cubicBezTo>
                  <a:pt x="625043" y="201340"/>
                  <a:pt x="568859" y="231959"/>
                  <a:pt x="537328" y="245097"/>
                </a:cubicBezTo>
                <a:cubicBezTo>
                  <a:pt x="518983" y="252741"/>
                  <a:pt x="500370" y="260684"/>
                  <a:pt x="480767" y="263951"/>
                </a:cubicBezTo>
                <a:lnTo>
                  <a:pt x="424206" y="273377"/>
                </a:lnTo>
                <a:cubicBezTo>
                  <a:pt x="408495" y="279662"/>
                  <a:pt x="391864" y="284013"/>
                  <a:pt x="377072" y="292231"/>
                </a:cubicBezTo>
                <a:cubicBezTo>
                  <a:pt x="363338" y="299861"/>
                  <a:pt x="353722" y="314131"/>
                  <a:pt x="339365" y="320512"/>
                </a:cubicBezTo>
                <a:cubicBezTo>
                  <a:pt x="324724" y="327019"/>
                  <a:pt x="307637" y="325536"/>
                  <a:pt x="292231" y="329938"/>
                </a:cubicBezTo>
                <a:cubicBezTo>
                  <a:pt x="263568" y="338127"/>
                  <a:pt x="235670" y="348792"/>
                  <a:pt x="207390" y="358219"/>
                </a:cubicBezTo>
                <a:cubicBezTo>
                  <a:pt x="197963" y="361361"/>
                  <a:pt x="188911" y="366013"/>
                  <a:pt x="179109" y="367646"/>
                </a:cubicBezTo>
                <a:lnTo>
                  <a:pt x="122548" y="377072"/>
                </a:lnTo>
                <a:cubicBezTo>
                  <a:pt x="94268" y="399068"/>
                  <a:pt x="57580" y="413250"/>
                  <a:pt x="37707" y="443060"/>
                </a:cubicBezTo>
                <a:lnTo>
                  <a:pt x="0" y="499621"/>
                </a:lnTo>
                <a:cubicBezTo>
                  <a:pt x="3142" y="571893"/>
                  <a:pt x="-803" y="644824"/>
                  <a:pt x="9427" y="716437"/>
                </a:cubicBezTo>
                <a:cubicBezTo>
                  <a:pt x="12018" y="734575"/>
                  <a:pt x="26714" y="748913"/>
                  <a:pt x="37707" y="763571"/>
                </a:cubicBezTo>
                <a:cubicBezTo>
                  <a:pt x="60490" y="793948"/>
                  <a:pt x="97851" y="814934"/>
                  <a:pt x="131975" y="829559"/>
                </a:cubicBezTo>
                <a:cubicBezTo>
                  <a:pt x="141108" y="833473"/>
                  <a:pt x="150829" y="835844"/>
                  <a:pt x="160256" y="838986"/>
                </a:cubicBezTo>
                <a:cubicBezTo>
                  <a:pt x="251382" y="832701"/>
                  <a:pt x="343456" y="834677"/>
                  <a:pt x="433633" y="820132"/>
                </a:cubicBezTo>
                <a:cubicBezTo>
                  <a:pt x="444818" y="818328"/>
                  <a:pt x="445234" y="800556"/>
                  <a:pt x="452487" y="791852"/>
                </a:cubicBezTo>
                <a:cubicBezTo>
                  <a:pt x="461022" y="781610"/>
                  <a:pt x="472091" y="773693"/>
                  <a:pt x="480767" y="763571"/>
                </a:cubicBezTo>
                <a:cubicBezTo>
                  <a:pt x="519390" y="718510"/>
                  <a:pt x="500311" y="736439"/>
                  <a:pt x="527901" y="688157"/>
                </a:cubicBezTo>
                <a:cubicBezTo>
                  <a:pt x="548583" y="651964"/>
                  <a:pt x="556251" y="653044"/>
                  <a:pt x="584462" y="612742"/>
                </a:cubicBezTo>
                <a:cubicBezTo>
                  <a:pt x="594969" y="597732"/>
                  <a:pt x="599048" y="577781"/>
                  <a:pt x="612742" y="565608"/>
                </a:cubicBezTo>
                <a:cubicBezTo>
                  <a:pt x="628497" y="551604"/>
                  <a:pt x="649306" y="543994"/>
                  <a:pt x="669303" y="537328"/>
                </a:cubicBezTo>
                <a:cubicBezTo>
                  <a:pt x="706176" y="525037"/>
                  <a:pt x="744718" y="518475"/>
                  <a:pt x="782425" y="509048"/>
                </a:cubicBezTo>
                <a:cubicBezTo>
                  <a:pt x="884226" y="483598"/>
                  <a:pt x="807170" y="500238"/>
                  <a:pt x="1018095" y="490194"/>
                </a:cubicBezTo>
                <a:cubicBezTo>
                  <a:pt x="1082924" y="403755"/>
                  <a:pt x="1005982" y="502642"/>
                  <a:pt x="1084082" y="414780"/>
                </a:cubicBezTo>
                <a:cubicBezTo>
                  <a:pt x="1134598" y="357950"/>
                  <a:pt x="1100854" y="378115"/>
                  <a:pt x="1140643" y="358219"/>
                </a:cubicBez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8420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Random</a:t>
            </a:r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 </a:t>
            </a:r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Forest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8908A6-F310-4984-B9C5-7C4B5A0B91B4}"/>
              </a:ext>
            </a:extLst>
          </p:cNvPr>
          <p:cNvSpPr txBox="1"/>
          <p:nvPr/>
        </p:nvSpPr>
        <p:spPr>
          <a:xfrm>
            <a:off x="2267744" y="1501498"/>
            <a:ext cx="4608512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Bootstrap aggregating</a:t>
            </a:r>
            <a:endParaRPr lang="ko-KR" altLang="en-US" sz="3200" dirty="0"/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375B24C4-FD1D-465D-8099-06F9417599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5953"/>
          <a:stretch/>
        </p:blipFill>
        <p:spPr>
          <a:xfrm>
            <a:off x="2198492" y="2168267"/>
            <a:ext cx="2948528" cy="1024217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6745E75E-334F-4B7F-B242-DB6A79CE78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68" r="27773"/>
          <a:stretch/>
        </p:blipFill>
        <p:spPr>
          <a:xfrm>
            <a:off x="3634852" y="3264513"/>
            <a:ext cx="3384416" cy="1024217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179AE831-7599-469D-9E36-118B47E17B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260"/>
          <a:stretch/>
        </p:blipFill>
        <p:spPr>
          <a:xfrm>
            <a:off x="6299188" y="2168266"/>
            <a:ext cx="2593292" cy="1024217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B64B921C-8A70-4A82-A6F1-BF7F3B365754}"/>
              </a:ext>
            </a:extLst>
          </p:cNvPr>
          <p:cNvSpPr txBox="1"/>
          <p:nvPr/>
        </p:nvSpPr>
        <p:spPr>
          <a:xfrm>
            <a:off x="-1312" y="2680375"/>
            <a:ext cx="2277955" cy="10242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3200" dirty="0"/>
              <a:t>분류 모형</a:t>
            </a:r>
          </a:p>
        </p:txBody>
      </p: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1303F009-A601-4D0D-AC38-459E153C8534}"/>
              </a:ext>
            </a:extLst>
          </p:cNvPr>
          <p:cNvCxnSpPr>
            <a:cxnSpLocks/>
          </p:cNvCxnSpPr>
          <p:nvPr/>
        </p:nvCxnSpPr>
        <p:spPr>
          <a:xfrm>
            <a:off x="3203848" y="3192483"/>
            <a:ext cx="0" cy="21087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0428C3C6-3D76-4E9A-9D6B-E267988FD24B}"/>
              </a:ext>
            </a:extLst>
          </p:cNvPr>
          <p:cNvCxnSpPr>
            <a:cxnSpLocks/>
            <a:stCxn id="48" idx="2"/>
          </p:cNvCxnSpPr>
          <p:nvPr/>
        </p:nvCxnSpPr>
        <p:spPr>
          <a:xfrm>
            <a:off x="7595834" y="3192483"/>
            <a:ext cx="0" cy="21087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0ACFB919-173D-4DD2-B8CC-0A5DEE5859C1}"/>
              </a:ext>
            </a:extLst>
          </p:cNvPr>
          <p:cNvCxnSpPr>
            <a:cxnSpLocks/>
          </p:cNvCxnSpPr>
          <p:nvPr/>
        </p:nvCxnSpPr>
        <p:spPr>
          <a:xfrm>
            <a:off x="5724128" y="4288730"/>
            <a:ext cx="0" cy="101247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A9786724-957B-41A3-82DA-E584A162CA24}"/>
              </a:ext>
            </a:extLst>
          </p:cNvPr>
          <p:cNvSpPr/>
          <p:nvPr/>
        </p:nvSpPr>
        <p:spPr>
          <a:xfrm>
            <a:off x="2422689" y="2357646"/>
            <a:ext cx="2762053" cy="754144"/>
          </a:xfrm>
          <a:custGeom>
            <a:avLst/>
            <a:gdLst>
              <a:gd name="connsiteX0" fmla="*/ 0 w 2762053"/>
              <a:gd name="connsiteY0" fmla="*/ 754144 h 754144"/>
              <a:gd name="connsiteX1" fmla="*/ 47134 w 2762053"/>
              <a:gd name="connsiteY1" fmla="*/ 735291 h 754144"/>
              <a:gd name="connsiteX2" fmla="*/ 131975 w 2762053"/>
              <a:gd name="connsiteY2" fmla="*/ 659876 h 754144"/>
              <a:gd name="connsiteX3" fmla="*/ 207389 w 2762053"/>
              <a:gd name="connsiteY3" fmla="*/ 584462 h 754144"/>
              <a:gd name="connsiteX4" fmla="*/ 245097 w 2762053"/>
              <a:gd name="connsiteY4" fmla="*/ 527901 h 754144"/>
              <a:gd name="connsiteX5" fmla="*/ 254523 w 2762053"/>
              <a:gd name="connsiteY5" fmla="*/ 499621 h 754144"/>
              <a:gd name="connsiteX6" fmla="*/ 301657 w 2762053"/>
              <a:gd name="connsiteY6" fmla="*/ 433633 h 754144"/>
              <a:gd name="connsiteX7" fmla="*/ 339365 w 2762053"/>
              <a:gd name="connsiteY7" fmla="*/ 348792 h 754144"/>
              <a:gd name="connsiteX8" fmla="*/ 367645 w 2762053"/>
              <a:gd name="connsiteY8" fmla="*/ 329938 h 754144"/>
              <a:gd name="connsiteX9" fmla="*/ 414779 w 2762053"/>
              <a:gd name="connsiteY9" fmla="*/ 282804 h 754144"/>
              <a:gd name="connsiteX10" fmla="*/ 443059 w 2762053"/>
              <a:gd name="connsiteY10" fmla="*/ 263951 h 754144"/>
              <a:gd name="connsiteX11" fmla="*/ 499620 w 2762053"/>
              <a:gd name="connsiteY11" fmla="*/ 207390 h 754144"/>
              <a:gd name="connsiteX12" fmla="*/ 527901 w 2762053"/>
              <a:gd name="connsiteY12" fmla="*/ 188536 h 754144"/>
              <a:gd name="connsiteX13" fmla="*/ 584462 w 2762053"/>
              <a:gd name="connsiteY13" fmla="*/ 169683 h 754144"/>
              <a:gd name="connsiteX14" fmla="*/ 622169 w 2762053"/>
              <a:gd name="connsiteY14" fmla="*/ 188536 h 754144"/>
              <a:gd name="connsiteX15" fmla="*/ 650449 w 2762053"/>
              <a:gd name="connsiteY15" fmla="*/ 273377 h 754144"/>
              <a:gd name="connsiteX16" fmla="*/ 659876 w 2762053"/>
              <a:gd name="connsiteY16" fmla="*/ 301658 h 754144"/>
              <a:gd name="connsiteX17" fmla="*/ 678730 w 2762053"/>
              <a:gd name="connsiteY17" fmla="*/ 386499 h 754144"/>
              <a:gd name="connsiteX18" fmla="*/ 688156 w 2762053"/>
              <a:gd name="connsiteY18" fmla="*/ 433633 h 754144"/>
              <a:gd name="connsiteX19" fmla="*/ 697583 w 2762053"/>
              <a:gd name="connsiteY19" fmla="*/ 461913 h 754144"/>
              <a:gd name="connsiteX20" fmla="*/ 725864 w 2762053"/>
              <a:gd name="connsiteY20" fmla="*/ 556181 h 754144"/>
              <a:gd name="connsiteX21" fmla="*/ 744717 w 2762053"/>
              <a:gd name="connsiteY21" fmla="*/ 584462 h 754144"/>
              <a:gd name="connsiteX22" fmla="*/ 820132 w 2762053"/>
              <a:gd name="connsiteY22" fmla="*/ 688157 h 754144"/>
              <a:gd name="connsiteX23" fmla="*/ 914400 w 2762053"/>
              <a:gd name="connsiteY23" fmla="*/ 707010 h 754144"/>
              <a:gd name="connsiteX24" fmla="*/ 1065229 w 2762053"/>
              <a:gd name="connsiteY24" fmla="*/ 688157 h 754144"/>
              <a:gd name="connsiteX25" fmla="*/ 1102936 w 2762053"/>
              <a:gd name="connsiteY25" fmla="*/ 669303 h 754144"/>
              <a:gd name="connsiteX26" fmla="*/ 1187777 w 2762053"/>
              <a:gd name="connsiteY26" fmla="*/ 612742 h 754144"/>
              <a:gd name="connsiteX27" fmla="*/ 1244338 w 2762053"/>
              <a:gd name="connsiteY27" fmla="*/ 556181 h 754144"/>
              <a:gd name="connsiteX28" fmla="*/ 1282045 w 2762053"/>
              <a:gd name="connsiteY28" fmla="*/ 499621 h 754144"/>
              <a:gd name="connsiteX29" fmla="*/ 1272618 w 2762053"/>
              <a:gd name="connsiteY29" fmla="*/ 414779 h 754144"/>
              <a:gd name="connsiteX30" fmla="*/ 1263191 w 2762053"/>
              <a:gd name="connsiteY30" fmla="*/ 311085 h 754144"/>
              <a:gd name="connsiteX31" fmla="*/ 1244338 w 2762053"/>
              <a:gd name="connsiteY31" fmla="*/ 235670 h 754144"/>
              <a:gd name="connsiteX32" fmla="*/ 1234911 w 2762053"/>
              <a:gd name="connsiteY32" fmla="*/ 169683 h 754144"/>
              <a:gd name="connsiteX33" fmla="*/ 1244338 w 2762053"/>
              <a:gd name="connsiteY33" fmla="*/ 56561 h 754144"/>
              <a:gd name="connsiteX34" fmla="*/ 1272618 w 2762053"/>
              <a:gd name="connsiteY34" fmla="*/ 28280 h 754144"/>
              <a:gd name="connsiteX35" fmla="*/ 1329179 w 2762053"/>
              <a:gd name="connsiteY35" fmla="*/ 18854 h 754144"/>
              <a:gd name="connsiteX36" fmla="*/ 1432874 w 2762053"/>
              <a:gd name="connsiteY36" fmla="*/ 0 h 754144"/>
              <a:gd name="connsiteX37" fmla="*/ 1508288 w 2762053"/>
              <a:gd name="connsiteY37" fmla="*/ 28280 h 754144"/>
              <a:gd name="connsiteX38" fmla="*/ 1611983 w 2762053"/>
              <a:gd name="connsiteY38" fmla="*/ 169683 h 754144"/>
              <a:gd name="connsiteX39" fmla="*/ 1630837 w 2762053"/>
              <a:gd name="connsiteY39" fmla="*/ 245097 h 754144"/>
              <a:gd name="connsiteX40" fmla="*/ 1611983 w 2762053"/>
              <a:gd name="connsiteY40" fmla="*/ 329938 h 754144"/>
              <a:gd name="connsiteX41" fmla="*/ 1593130 w 2762053"/>
              <a:gd name="connsiteY41" fmla="*/ 377072 h 754144"/>
              <a:gd name="connsiteX42" fmla="*/ 1564849 w 2762053"/>
              <a:gd name="connsiteY42" fmla="*/ 480767 h 754144"/>
              <a:gd name="connsiteX43" fmla="*/ 1583703 w 2762053"/>
              <a:gd name="connsiteY43" fmla="*/ 556181 h 754144"/>
              <a:gd name="connsiteX44" fmla="*/ 1677971 w 2762053"/>
              <a:gd name="connsiteY44" fmla="*/ 603316 h 754144"/>
              <a:gd name="connsiteX45" fmla="*/ 1857080 w 2762053"/>
              <a:gd name="connsiteY45" fmla="*/ 593889 h 754144"/>
              <a:gd name="connsiteX46" fmla="*/ 1875934 w 2762053"/>
              <a:gd name="connsiteY46" fmla="*/ 565608 h 754144"/>
              <a:gd name="connsiteX47" fmla="*/ 1932495 w 2762053"/>
              <a:gd name="connsiteY47" fmla="*/ 490194 h 754144"/>
              <a:gd name="connsiteX48" fmla="*/ 1960775 w 2762053"/>
              <a:gd name="connsiteY48" fmla="*/ 414779 h 754144"/>
              <a:gd name="connsiteX49" fmla="*/ 2055043 w 2762053"/>
              <a:gd name="connsiteY49" fmla="*/ 273377 h 754144"/>
              <a:gd name="connsiteX50" fmla="*/ 2092750 w 2762053"/>
              <a:gd name="connsiteY50" fmla="*/ 254524 h 754144"/>
              <a:gd name="connsiteX51" fmla="*/ 2130457 w 2762053"/>
              <a:gd name="connsiteY51" fmla="*/ 226243 h 754144"/>
              <a:gd name="connsiteX52" fmla="*/ 2187018 w 2762053"/>
              <a:gd name="connsiteY52" fmla="*/ 235670 h 754144"/>
              <a:gd name="connsiteX53" fmla="*/ 2205872 w 2762053"/>
              <a:gd name="connsiteY53" fmla="*/ 263951 h 754144"/>
              <a:gd name="connsiteX54" fmla="*/ 2243579 w 2762053"/>
              <a:gd name="connsiteY54" fmla="*/ 311085 h 754144"/>
              <a:gd name="connsiteX55" fmla="*/ 2290713 w 2762053"/>
              <a:gd name="connsiteY55" fmla="*/ 339365 h 754144"/>
              <a:gd name="connsiteX56" fmla="*/ 2318993 w 2762053"/>
              <a:gd name="connsiteY56" fmla="*/ 377072 h 754144"/>
              <a:gd name="connsiteX57" fmla="*/ 2356701 w 2762053"/>
              <a:gd name="connsiteY57" fmla="*/ 414779 h 754144"/>
              <a:gd name="connsiteX58" fmla="*/ 2384981 w 2762053"/>
              <a:gd name="connsiteY58" fmla="*/ 461913 h 754144"/>
              <a:gd name="connsiteX59" fmla="*/ 2441542 w 2762053"/>
              <a:gd name="connsiteY59" fmla="*/ 518474 h 754144"/>
              <a:gd name="connsiteX60" fmla="*/ 2450969 w 2762053"/>
              <a:gd name="connsiteY60" fmla="*/ 546755 h 754144"/>
              <a:gd name="connsiteX61" fmla="*/ 2479249 w 2762053"/>
              <a:gd name="connsiteY61" fmla="*/ 584462 h 754144"/>
              <a:gd name="connsiteX62" fmla="*/ 2545237 w 2762053"/>
              <a:gd name="connsiteY62" fmla="*/ 641023 h 754144"/>
              <a:gd name="connsiteX63" fmla="*/ 2592371 w 2762053"/>
              <a:gd name="connsiteY63" fmla="*/ 669303 h 754144"/>
              <a:gd name="connsiteX64" fmla="*/ 2762053 w 2762053"/>
              <a:gd name="connsiteY64" fmla="*/ 669303 h 754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762053" h="754144">
                <a:moveTo>
                  <a:pt x="0" y="754144"/>
                </a:moveTo>
                <a:cubicBezTo>
                  <a:pt x="15711" y="747860"/>
                  <a:pt x="32342" y="743509"/>
                  <a:pt x="47134" y="735291"/>
                </a:cubicBezTo>
                <a:cubicBezTo>
                  <a:pt x="83977" y="714823"/>
                  <a:pt x="100091" y="688217"/>
                  <a:pt x="131975" y="659876"/>
                </a:cubicBezTo>
                <a:cubicBezTo>
                  <a:pt x="206472" y="593657"/>
                  <a:pt x="133366" y="676991"/>
                  <a:pt x="207389" y="584462"/>
                </a:cubicBezTo>
                <a:cubicBezTo>
                  <a:pt x="229805" y="517215"/>
                  <a:pt x="198020" y="598516"/>
                  <a:pt x="245097" y="527901"/>
                </a:cubicBezTo>
                <a:cubicBezTo>
                  <a:pt x="250609" y="519633"/>
                  <a:pt x="250079" y="508509"/>
                  <a:pt x="254523" y="499621"/>
                </a:cubicBezTo>
                <a:cubicBezTo>
                  <a:pt x="261415" y="485838"/>
                  <a:pt x="295253" y="442172"/>
                  <a:pt x="301657" y="433633"/>
                </a:cubicBezTo>
                <a:cubicBezTo>
                  <a:pt x="310992" y="405628"/>
                  <a:pt x="316956" y="371201"/>
                  <a:pt x="339365" y="348792"/>
                </a:cubicBezTo>
                <a:cubicBezTo>
                  <a:pt x="347376" y="340781"/>
                  <a:pt x="359119" y="337399"/>
                  <a:pt x="367645" y="329938"/>
                </a:cubicBezTo>
                <a:cubicBezTo>
                  <a:pt x="384367" y="315306"/>
                  <a:pt x="398057" y="297435"/>
                  <a:pt x="414779" y="282804"/>
                </a:cubicBezTo>
                <a:cubicBezTo>
                  <a:pt x="423305" y="275344"/>
                  <a:pt x="434591" y="271478"/>
                  <a:pt x="443059" y="263951"/>
                </a:cubicBezTo>
                <a:cubicBezTo>
                  <a:pt x="462987" y="246237"/>
                  <a:pt x="477435" y="222180"/>
                  <a:pt x="499620" y="207390"/>
                </a:cubicBezTo>
                <a:cubicBezTo>
                  <a:pt x="509047" y="201105"/>
                  <a:pt x="517548" y="193137"/>
                  <a:pt x="527901" y="188536"/>
                </a:cubicBezTo>
                <a:cubicBezTo>
                  <a:pt x="546062" y="180465"/>
                  <a:pt x="584462" y="169683"/>
                  <a:pt x="584462" y="169683"/>
                </a:cubicBezTo>
                <a:cubicBezTo>
                  <a:pt x="597031" y="175967"/>
                  <a:pt x="612232" y="178599"/>
                  <a:pt x="622169" y="188536"/>
                </a:cubicBezTo>
                <a:cubicBezTo>
                  <a:pt x="643075" y="209442"/>
                  <a:pt x="644094" y="247959"/>
                  <a:pt x="650449" y="273377"/>
                </a:cubicBezTo>
                <a:cubicBezTo>
                  <a:pt x="652859" y="283017"/>
                  <a:pt x="657466" y="292018"/>
                  <a:pt x="659876" y="301658"/>
                </a:cubicBezTo>
                <a:cubicBezTo>
                  <a:pt x="666902" y="329763"/>
                  <a:pt x="672660" y="358172"/>
                  <a:pt x="678730" y="386499"/>
                </a:cubicBezTo>
                <a:cubicBezTo>
                  <a:pt x="682087" y="402166"/>
                  <a:pt x="684270" y="418089"/>
                  <a:pt x="688156" y="433633"/>
                </a:cubicBezTo>
                <a:cubicBezTo>
                  <a:pt x="690566" y="443273"/>
                  <a:pt x="695173" y="452273"/>
                  <a:pt x="697583" y="461913"/>
                </a:cubicBezTo>
                <a:cubicBezTo>
                  <a:pt x="710831" y="514903"/>
                  <a:pt x="700529" y="505510"/>
                  <a:pt x="725864" y="556181"/>
                </a:cubicBezTo>
                <a:cubicBezTo>
                  <a:pt x="730931" y="566315"/>
                  <a:pt x="739292" y="574516"/>
                  <a:pt x="744717" y="584462"/>
                </a:cubicBezTo>
                <a:cubicBezTo>
                  <a:pt x="765846" y="623199"/>
                  <a:pt x="773136" y="671373"/>
                  <a:pt x="820132" y="688157"/>
                </a:cubicBezTo>
                <a:cubicBezTo>
                  <a:pt x="850310" y="698935"/>
                  <a:pt x="914400" y="707010"/>
                  <a:pt x="914400" y="707010"/>
                </a:cubicBezTo>
                <a:cubicBezTo>
                  <a:pt x="964676" y="700726"/>
                  <a:pt x="1015545" y="698094"/>
                  <a:pt x="1065229" y="688157"/>
                </a:cubicBezTo>
                <a:cubicBezTo>
                  <a:pt x="1079009" y="685401"/>
                  <a:pt x="1090652" y="676128"/>
                  <a:pt x="1102936" y="669303"/>
                </a:cubicBezTo>
                <a:cubicBezTo>
                  <a:pt x="1129133" y="654749"/>
                  <a:pt x="1164918" y="633315"/>
                  <a:pt x="1187777" y="612742"/>
                </a:cubicBezTo>
                <a:cubicBezTo>
                  <a:pt x="1207595" y="594905"/>
                  <a:pt x="1229548" y="578366"/>
                  <a:pt x="1244338" y="556181"/>
                </a:cubicBezTo>
                <a:lnTo>
                  <a:pt x="1282045" y="499621"/>
                </a:lnTo>
                <a:cubicBezTo>
                  <a:pt x="1278903" y="471340"/>
                  <a:pt x="1275449" y="443092"/>
                  <a:pt x="1272618" y="414779"/>
                </a:cubicBezTo>
                <a:cubicBezTo>
                  <a:pt x="1269164" y="380244"/>
                  <a:pt x="1267496" y="345524"/>
                  <a:pt x="1263191" y="311085"/>
                </a:cubicBezTo>
                <a:cubicBezTo>
                  <a:pt x="1258640" y="274679"/>
                  <a:pt x="1254600" y="266455"/>
                  <a:pt x="1244338" y="235670"/>
                </a:cubicBezTo>
                <a:cubicBezTo>
                  <a:pt x="1241196" y="213674"/>
                  <a:pt x="1234911" y="191902"/>
                  <a:pt x="1234911" y="169683"/>
                </a:cubicBezTo>
                <a:cubicBezTo>
                  <a:pt x="1234911" y="131845"/>
                  <a:pt x="1234589" y="93121"/>
                  <a:pt x="1244338" y="56561"/>
                </a:cubicBezTo>
                <a:cubicBezTo>
                  <a:pt x="1247773" y="43680"/>
                  <a:pt x="1260435" y="33694"/>
                  <a:pt x="1272618" y="28280"/>
                </a:cubicBezTo>
                <a:cubicBezTo>
                  <a:pt x="1290084" y="20517"/>
                  <a:pt x="1310436" y="22602"/>
                  <a:pt x="1329179" y="18854"/>
                </a:cubicBezTo>
                <a:cubicBezTo>
                  <a:pt x="1440318" y="-3373"/>
                  <a:pt x="1265092" y="23969"/>
                  <a:pt x="1432874" y="0"/>
                </a:cubicBezTo>
                <a:cubicBezTo>
                  <a:pt x="1458762" y="6472"/>
                  <a:pt x="1486599" y="10535"/>
                  <a:pt x="1508288" y="28280"/>
                </a:cubicBezTo>
                <a:cubicBezTo>
                  <a:pt x="1553333" y="65135"/>
                  <a:pt x="1597243" y="110723"/>
                  <a:pt x="1611983" y="169683"/>
                </a:cubicBezTo>
                <a:lnTo>
                  <a:pt x="1630837" y="245097"/>
                </a:lnTo>
                <a:cubicBezTo>
                  <a:pt x="1624552" y="273377"/>
                  <a:pt x="1619942" y="302082"/>
                  <a:pt x="1611983" y="329938"/>
                </a:cubicBezTo>
                <a:cubicBezTo>
                  <a:pt x="1607334" y="346208"/>
                  <a:pt x="1598481" y="361019"/>
                  <a:pt x="1593130" y="377072"/>
                </a:cubicBezTo>
                <a:cubicBezTo>
                  <a:pt x="1581923" y="410693"/>
                  <a:pt x="1573478" y="446253"/>
                  <a:pt x="1564849" y="480767"/>
                </a:cubicBezTo>
                <a:cubicBezTo>
                  <a:pt x="1571134" y="505905"/>
                  <a:pt x="1570647" y="533799"/>
                  <a:pt x="1583703" y="556181"/>
                </a:cubicBezTo>
                <a:cubicBezTo>
                  <a:pt x="1607337" y="596696"/>
                  <a:pt x="1639784" y="595679"/>
                  <a:pt x="1677971" y="603316"/>
                </a:cubicBezTo>
                <a:cubicBezTo>
                  <a:pt x="1737674" y="600174"/>
                  <a:pt x="1798350" y="605076"/>
                  <a:pt x="1857080" y="593889"/>
                </a:cubicBezTo>
                <a:cubicBezTo>
                  <a:pt x="1868210" y="591769"/>
                  <a:pt x="1868681" y="574312"/>
                  <a:pt x="1875934" y="565608"/>
                </a:cubicBezTo>
                <a:cubicBezTo>
                  <a:pt x="1934844" y="494915"/>
                  <a:pt x="1873063" y="589245"/>
                  <a:pt x="1932495" y="490194"/>
                </a:cubicBezTo>
                <a:cubicBezTo>
                  <a:pt x="1943057" y="447943"/>
                  <a:pt x="1938592" y="454216"/>
                  <a:pt x="1960775" y="414779"/>
                </a:cubicBezTo>
                <a:cubicBezTo>
                  <a:pt x="1977101" y="385755"/>
                  <a:pt x="2013114" y="303327"/>
                  <a:pt x="2055043" y="273377"/>
                </a:cubicBezTo>
                <a:cubicBezTo>
                  <a:pt x="2066478" y="265209"/>
                  <a:pt x="2080834" y="261972"/>
                  <a:pt x="2092750" y="254524"/>
                </a:cubicBezTo>
                <a:cubicBezTo>
                  <a:pt x="2106073" y="246197"/>
                  <a:pt x="2117888" y="235670"/>
                  <a:pt x="2130457" y="226243"/>
                </a:cubicBezTo>
                <a:cubicBezTo>
                  <a:pt x="2149311" y="229385"/>
                  <a:pt x="2169922" y="227122"/>
                  <a:pt x="2187018" y="235670"/>
                </a:cubicBezTo>
                <a:cubicBezTo>
                  <a:pt x="2197152" y="240737"/>
                  <a:pt x="2199074" y="254887"/>
                  <a:pt x="2205872" y="263951"/>
                </a:cubicBezTo>
                <a:cubicBezTo>
                  <a:pt x="2217944" y="280047"/>
                  <a:pt x="2228541" y="297718"/>
                  <a:pt x="2243579" y="311085"/>
                </a:cubicBezTo>
                <a:cubicBezTo>
                  <a:pt x="2257273" y="323258"/>
                  <a:pt x="2275002" y="329938"/>
                  <a:pt x="2290713" y="339365"/>
                </a:cubicBezTo>
                <a:cubicBezTo>
                  <a:pt x="2300140" y="351934"/>
                  <a:pt x="2308647" y="365248"/>
                  <a:pt x="2318993" y="377072"/>
                </a:cubicBezTo>
                <a:cubicBezTo>
                  <a:pt x="2330698" y="390449"/>
                  <a:pt x="2345788" y="400748"/>
                  <a:pt x="2356701" y="414779"/>
                </a:cubicBezTo>
                <a:cubicBezTo>
                  <a:pt x="2367950" y="429242"/>
                  <a:pt x="2373379" y="447732"/>
                  <a:pt x="2384981" y="461913"/>
                </a:cubicBezTo>
                <a:cubicBezTo>
                  <a:pt x="2401865" y="482549"/>
                  <a:pt x="2441542" y="518474"/>
                  <a:pt x="2441542" y="518474"/>
                </a:cubicBezTo>
                <a:cubicBezTo>
                  <a:pt x="2444684" y="527901"/>
                  <a:pt x="2446039" y="538127"/>
                  <a:pt x="2450969" y="546755"/>
                </a:cubicBezTo>
                <a:cubicBezTo>
                  <a:pt x="2458764" y="560396"/>
                  <a:pt x="2469024" y="572533"/>
                  <a:pt x="2479249" y="584462"/>
                </a:cubicBezTo>
                <a:cubicBezTo>
                  <a:pt x="2498665" y="607114"/>
                  <a:pt x="2520405" y="624469"/>
                  <a:pt x="2545237" y="641023"/>
                </a:cubicBezTo>
                <a:cubicBezTo>
                  <a:pt x="2560482" y="651186"/>
                  <a:pt x="2574203" y="666933"/>
                  <a:pt x="2592371" y="669303"/>
                </a:cubicBezTo>
                <a:cubicBezTo>
                  <a:pt x="2648457" y="676618"/>
                  <a:pt x="2705492" y="669303"/>
                  <a:pt x="2762053" y="669303"/>
                </a:cubicBez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자유형: 도형 37">
            <a:extLst>
              <a:ext uri="{FF2B5EF4-FFF2-40B4-BE49-F238E27FC236}">
                <a16:creationId xmlns:a16="http://schemas.microsoft.com/office/drawing/2014/main" id="{A4822856-D341-4904-9752-6162E33FCF48}"/>
              </a:ext>
            </a:extLst>
          </p:cNvPr>
          <p:cNvSpPr/>
          <p:nvPr/>
        </p:nvSpPr>
        <p:spPr>
          <a:xfrm>
            <a:off x="3930977" y="3309753"/>
            <a:ext cx="56561" cy="983343"/>
          </a:xfrm>
          <a:custGeom>
            <a:avLst/>
            <a:gdLst>
              <a:gd name="connsiteX0" fmla="*/ 56561 w 56561"/>
              <a:gd name="connsiteY0" fmla="*/ 0 h 983343"/>
              <a:gd name="connsiteX1" fmla="*/ 47134 w 56561"/>
              <a:gd name="connsiteY1" fmla="*/ 216817 h 983343"/>
              <a:gd name="connsiteX2" fmla="*/ 28281 w 56561"/>
              <a:gd name="connsiteY2" fmla="*/ 311085 h 983343"/>
              <a:gd name="connsiteX3" fmla="*/ 18854 w 56561"/>
              <a:gd name="connsiteY3" fmla="*/ 405353 h 983343"/>
              <a:gd name="connsiteX4" fmla="*/ 0 w 56561"/>
              <a:gd name="connsiteY4" fmla="*/ 697584 h 983343"/>
              <a:gd name="connsiteX5" fmla="*/ 9427 w 56561"/>
              <a:gd name="connsiteY5" fmla="*/ 904973 h 983343"/>
              <a:gd name="connsiteX6" fmla="*/ 28281 w 56561"/>
              <a:gd name="connsiteY6" fmla="*/ 952107 h 983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561" h="983343">
                <a:moveTo>
                  <a:pt x="56561" y="0"/>
                </a:moveTo>
                <a:cubicBezTo>
                  <a:pt x="53419" y="72272"/>
                  <a:pt x="53683" y="144773"/>
                  <a:pt x="47134" y="216817"/>
                </a:cubicBezTo>
                <a:cubicBezTo>
                  <a:pt x="44233" y="248730"/>
                  <a:pt x="33034" y="279395"/>
                  <a:pt x="28281" y="311085"/>
                </a:cubicBezTo>
                <a:cubicBezTo>
                  <a:pt x="23597" y="342315"/>
                  <a:pt x="21590" y="373892"/>
                  <a:pt x="18854" y="405353"/>
                </a:cubicBezTo>
                <a:cubicBezTo>
                  <a:pt x="8260" y="527179"/>
                  <a:pt x="7305" y="566088"/>
                  <a:pt x="0" y="697584"/>
                </a:cubicBezTo>
                <a:cubicBezTo>
                  <a:pt x="3142" y="766714"/>
                  <a:pt x="1495" y="836228"/>
                  <a:pt x="9427" y="904973"/>
                </a:cubicBezTo>
                <a:cubicBezTo>
                  <a:pt x="29686" y="1080549"/>
                  <a:pt x="28281" y="898432"/>
                  <a:pt x="28281" y="952107"/>
                </a:cubicBez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자유형: 도형 40">
            <a:extLst>
              <a:ext uri="{FF2B5EF4-FFF2-40B4-BE49-F238E27FC236}">
                <a16:creationId xmlns:a16="http://schemas.microsoft.com/office/drawing/2014/main" id="{65F95B0A-2D60-4245-8943-E8DD32EA0B01}"/>
              </a:ext>
            </a:extLst>
          </p:cNvPr>
          <p:cNvSpPr/>
          <p:nvPr/>
        </p:nvSpPr>
        <p:spPr>
          <a:xfrm>
            <a:off x="3959258" y="3272046"/>
            <a:ext cx="2347866" cy="761275"/>
          </a:xfrm>
          <a:custGeom>
            <a:avLst/>
            <a:gdLst>
              <a:gd name="connsiteX0" fmla="*/ 0 w 2347866"/>
              <a:gd name="connsiteY0" fmla="*/ 744718 h 761275"/>
              <a:gd name="connsiteX1" fmla="*/ 292231 w 2347866"/>
              <a:gd name="connsiteY1" fmla="*/ 744718 h 761275"/>
              <a:gd name="connsiteX2" fmla="*/ 329938 w 2347866"/>
              <a:gd name="connsiteY2" fmla="*/ 725864 h 761275"/>
              <a:gd name="connsiteX3" fmla="*/ 424206 w 2347866"/>
              <a:gd name="connsiteY3" fmla="*/ 688157 h 761275"/>
              <a:gd name="connsiteX4" fmla="*/ 556181 w 2347866"/>
              <a:gd name="connsiteY4" fmla="*/ 641023 h 761275"/>
              <a:gd name="connsiteX5" fmla="*/ 631596 w 2347866"/>
              <a:gd name="connsiteY5" fmla="*/ 631596 h 761275"/>
              <a:gd name="connsiteX6" fmla="*/ 707010 w 2347866"/>
              <a:gd name="connsiteY6" fmla="*/ 603316 h 761275"/>
              <a:gd name="connsiteX7" fmla="*/ 772998 w 2347866"/>
              <a:gd name="connsiteY7" fmla="*/ 593889 h 761275"/>
              <a:gd name="connsiteX8" fmla="*/ 857839 w 2347866"/>
              <a:gd name="connsiteY8" fmla="*/ 603316 h 761275"/>
              <a:gd name="connsiteX9" fmla="*/ 914400 w 2347866"/>
              <a:gd name="connsiteY9" fmla="*/ 622169 h 761275"/>
              <a:gd name="connsiteX10" fmla="*/ 970961 w 2347866"/>
              <a:gd name="connsiteY10" fmla="*/ 631596 h 761275"/>
              <a:gd name="connsiteX11" fmla="*/ 1178350 w 2347866"/>
              <a:gd name="connsiteY11" fmla="*/ 612742 h 761275"/>
              <a:gd name="connsiteX12" fmla="*/ 1234911 w 2347866"/>
              <a:gd name="connsiteY12" fmla="*/ 593889 h 761275"/>
              <a:gd name="connsiteX13" fmla="*/ 1253765 w 2347866"/>
              <a:gd name="connsiteY13" fmla="*/ 622169 h 761275"/>
              <a:gd name="connsiteX14" fmla="*/ 1348033 w 2347866"/>
              <a:gd name="connsiteY14" fmla="*/ 669303 h 761275"/>
              <a:gd name="connsiteX15" fmla="*/ 1508288 w 2347866"/>
              <a:gd name="connsiteY15" fmla="*/ 650450 h 761275"/>
              <a:gd name="connsiteX16" fmla="*/ 1602556 w 2347866"/>
              <a:gd name="connsiteY16" fmla="*/ 593889 h 761275"/>
              <a:gd name="connsiteX17" fmla="*/ 1696824 w 2347866"/>
              <a:gd name="connsiteY17" fmla="*/ 518474 h 761275"/>
              <a:gd name="connsiteX18" fmla="*/ 1734532 w 2347866"/>
              <a:gd name="connsiteY18" fmla="*/ 509047 h 761275"/>
              <a:gd name="connsiteX19" fmla="*/ 2007909 w 2347866"/>
              <a:gd name="connsiteY19" fmla="*/ 537328 h 761275"/>
              <a:gd name="connsiteX20" fmla="*/ 2055043 w 2347866"/>
              <a:gd name="connsiteY20" fmla="*/ 556181 h 761275"/>
              <a:gd name="connsiteX21" fmla="*/ 2177591 w 2347866"/>
              <a:gd name="connsiteY21" fmla="*/ 584462 h 761275"/>
              <a:gd name="connsiteX22" fmla="*/ 2318994 w 2347866"/>
              <a:gd name="connsiteY22" fmla="*/ 575035 h 761275"/>
              <a:gd name="connsiteX23" fmla="*/ 2328420 w 2347866"/>
              <a:gd name="connsiteY23" fmla="*/ 527901 h 761275"/>
              <a:gd name="connsiteX24" fmla="*/ 2318994 w 2347866"/>
              <a:gd name="connsiteY24" fmla="*/ 226243 h 761275"/>
              <a:gd name="connsiteX25" fmla="*/ 2328420 w 2347866"/>
              <a:gd name="connsiteY25" fmla="*/ 113122 h 761275"/>
              <a:gd name="connsiteX26" fmla="*/ 2347274 w 2347866"/>
              <a:gd name="connsiteY26" fmla="*/ 28280 h 761275"/>
              <a:gd name="connsiteX27" fmla="*/ 2347274 w 2347866"/>
              <a:gd name="connsiteY27" fmla="*/ 0 h 761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347866" h="761275">
                <a:moveTo>
                  <a:pt x="0" y="744718"/>
                </a:moveTo>
                <a:cubicBezTo>
                  <a:pt x="116809" y="768078"/>
                  <a:pt x="84689" y="765472"/>
                  <a:pt x="292231" y="744718"/>
                </a:cubicBezTo>
                <a:cubicBezTo>
                  <a:pt x="306214" y="743320"/>
                  <a:pt x="317022" y="731400"/>
                  <a:pt x="329938" y="725864"/>
                </a:cubicBezTo>
                <a:cubicBezTo>
                  <a:pt x="361045" y="712532"/>
                  <a:pt x="392783" y="700726"/>
                  <a:pt x="424206" y="688157"/>
                </a:cubicBezTo>
                <a:cubicBezTo>
                  <a:pt x="455633" y="675586"/>
                  <a:pt x="531716" y="644081"/>
                  <a:pt x="556181" y="641023"/>
                </a:cubicBezTo>
                <a:lnTo>
                  <a:pt x="631596" y="631596"/>
                </a:lnTo>
                <a:cubicBezTo>
                  <a:pt x="637633" y="629181"/>
                  <a:pt x="692226" y="606273"/>
                  <a:pt x="707010" y="603316"/>
                </a:cubicBezTo>
                <a:cubicBezTo>
                  <a:pt x="728798" y="598959"/>
                  <a:pt x="751002" y="597031"/>
                  <a:pt x="772998" y="593889"/>
                </a:cubicBezTo>
                <a:cubicBezTo>
                  <a:pt x="801278" y="597031"/>
                  <a:pt x="829937" y="597736"/>
                  <a:pt x="857839" y="603316"/>
                </a:cubicBezTo>
                <a:cubicBezTo>
                  <a:pt x="877327" y="607213"/>
                  <a:pt x="895120" y="617349"/>
                  <a:pt x="914400" y="622169"/>
                </a:cubicBezTo>
                <a:cubicBezTo>
                  <a:pt x="932943" y="626805"/>
                  <a:pt x="952107" y="628454"/>
                  <a:pt x="970961" y="631596"/>
                </a:cubicBezTo>
                <a:cubicBezTo>
                  <a:pt x="1040091" y="625311"/>
                  <a:pt x="1110283" y="626355"/>
                  <a:pt x="1178350" y="612742"/>
                </a:cubicBezTo>
                <a:cubicBezTo>
                  <a:pt x="1266615" y="595089"/>
                  <a:pt x="1154512" y="567088"/>
                  <a:pt x="1234911" y="593889"/>
                </a:cubicBezTo>
                <a:cubicBezTo>
                  <a:pt x="1241196" y="603316"/>
                  <a:pt x="1245754" y="614158"/>
                  <a:pt x="1253765" y="622169"/>
                </a:cubicBezTo>
                <a:cubicBezTo>
                  <a:pt x="1287270" y="655674"/>
                  <a:pt x="1301992" y="653956"/>
                  <a:pt x="1348033" y="669303"/>
                </a:cubicBezTo>
                <a:cubicBezTo>
                  <a:pt x="1353205" y="668934"/>
                  <a:pt x="1468969" y="671622"/>
                  <a:pt x="1508288" y="650450"/>
                </a:cubicBezTo>
                <a:cubicBezTo>
                  <a:pt x="1540553" y="633077"/>
                  <a:pt x="1576644" y="619801"/>
                  <a:pt x="1602556" y="593889"/>
                </a:cubicBezTo>
                <a:cubicBezTo>
                  <a:pt x="1625189" y="571256"/>
                  <a:pt x="1665113" y="526402"/>
                  <a:pt x="1696824" y="518474"/>
                </a:cubicBezTo>
                <a:lnTo>
                  <a:pt x="1734532" y="509047"/>
                </a:lnTo>
                <a:cubicBezTo>
                  <a:pt x="1825658" y="518474"/>
                  <a:pt x="1917272" y="523999"/>
                  <a:pt x="2007909" y="537328"/>
                </a:cubicBezTo>
                <a:cubicBezTo>
                  <a:pt x="2024650" y="539790"/>
                  <a:pt x="2038990" y="550830"/>
                  <a:pt x="2055043" y="556181"/>
                </a:cubicBezTo>
                <a:cubicBezTo>
                  <a:pt x="2115307" y="576269"/>
                  <a:pt x="2118604" y="574630"/>
                  <a:pt x="2177591" y="584462"/>
                </a:cubicBezTo>
                <a:lnTo>
                  <a:pt x="2318994" y="575035"/>
                </a:lnTo>
                <a:cubicBezTo>
                  <a:pt x="2333996" y="569409"/>
                  <a:pt x="2328420" y="543923"/>
                  <a:pt x="2328420" y="527901"/>
                </a:cubicBezTo>
                <a:cubicBezTo>
                  <a:pt x="2328420" y="427299"/>
                  <a:pt x="2322136" y="326796"/>
                  <a:pt x="2318994" y="226243"/>
                </a:cubicBezTo>
                <a:cubicBezTo>
                  <a:pt x="2322136" y="188536"/>
                  <a:pt x="2323999" y="150701"/>
                  <a:pt x="2328420" y="113122"/>
                </a:cubicBezTo>
                <a:cubicBezTo>
                  <a:pt x="2345385" y="-31087"/>
                  <a:pt x="2329920" y="149756"/>
                  <a:pt x="2347274" y="28280"/>
                </a:cubicBezTo>
                <a:cubicBezTo>
                  <a:pt x="2348607" y="18948"/>
                  <a:pt x="2347274" y="9427"/>
                  <a:pt x="2347274" y="0"/>
                </a:cubicBez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자유형: 도형 41">
            <a:extLst>
              <a:ext uri="{FF2B5EF4-FFF2-40B4-BE49-F238E27FC236}">
                <a16:creationId xmlns:a16="http://schemas.microsoft.com/office/drawing/2014/main" id="{3C99F6BB-EBAC-452C-B636-AA57B350B727}"/>
              </a:ext>
            </a:extLst>
          </p:cNvPr>
          <p:cNvSpPr/>
          <p:nvPr/>
        </p:nvSpPr>
        <p:spPr>
          <a:xfrm>
            <a:off x="6278252" y="3630265"/>
            <a:ext cx="801278" cy="207389"/>
          </a:xfrm>
          <a:custGeom>
            <a:avLst/>
            <a:gdLst>
              <a:gd name="connsiteX0" fmla="*/ 0 w 801278"/>
              <a:gd name="connsiteY0" fmla="*/ 207389 h 207389"/>
              <a:gd name="connsiteX1" fmla="*/ 179109 w 801278"/>
              <a:gd name="connsiteY1" fmla="*/ 188536 h 207389"/>
              <a:gd name="connsiteX2" fmla="*/ 226243 w 801278"/>
              <a:gd name="connsiteY2" fmla="*/ 169682 h 207389"/>
              <a:gd name="connsiteX3" fmla="*/ 254523 w 801278"/>
              <a:gd name="connsiteY3" fmla="*/ 150828 h 207389"/>
              <a:gd name="connsiteX4" fmla="*/ 320511 w 801278"/>
              <a:gd name="connsiteY4" fmla="*/ 141402 h 207389"/>
              <a:gd name="connsiteX5" fmla="*/ 546754 w 801278"/>
              <a:gd name="connsiteY5" fmla="*/ 84841 h 207389"/>
              <a:gd name="connsiteX6" fmla="*/ 688156 w 801278"/>
              <a:gd name="connsiteY6" fmla="*/ 56560 h 207389"/>
              <a:gd name="connsiteX7" fmla="*/ 754144 w 801278"/>
              <a:gd name="connsiteY7" fmla="*/ 28280 h 207389"/>
              <a:gd name="connsiteX8" fmla="*/ 801278 w 801278"/>
              <a:gd name="connsiteY8" fmla="*/ 0 h 207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1278" h="207389">
                <a:moveTo>
                  <a:pt x="0" y="207389"/>
                </a:moveTo>
                <a:cubicBezTo>
                  <a:pt x="22004" y="205555"/>
                  <a:pt x="142172" y="197770"/>
                  <a:pt x="179109" y="188536"/>
                </a:cubicBezTo>
                <a:cubicBezTo>
                  <a:pt x="195525" y="184432"/>
                  <a:pt x="211108" y="177250"/>
                  <a:pt x="226243" y="169682"/>
                </a:cubicBezTo>
                <a:cubicBezTo>
                  <a:pt x="236376" y="164615"/>
                  <a:pt x="243671" y="154083"/>
                  <a:pt x="254523" y="150828"/>
                </a:cubicBezTo>
                <a:cubicBezTo>
                  <a:pt x="275805" y="144443"/>
                  <a:pt x="298723" y="145760"/>
                  <a:pt x="320511" y="141402"/>
                </a:cubicBezTo>
                <a:cubicBezTo>
                  <a:pt x="643220" y="76861"/>
                  <a:pt x="261390" y="148255"/>
                  <a:pt x="546754" y="84841"/>
                </a:cubicBezTo>
                <a:cubicBezTo>
                  <a:pt x="589742" y="75288"/>
                  <a:pt x="647922" y="76676"/>
                  <a:pt x="688156" y="56560"/>
                </a:cubicBezTo>
                <a:cubicBezTo>
                  <a:pt x="734751" y="33263"/>
                  <a:pt x="712532" y="42151"/>
                  <a:pt x="754144" y="28280"/>
                </a:cubicBezTo>
                <a:cubicBezTo>
                  <a:pt x="788270" y="5528"/>
                  <a:pt x="772290" y="14492"/>
                  <a:pt x="801278" y="0"/>
                </a:cubicBez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자유형: 도형 52">
            <a:extLst>
              <a:ext uri="{FF2B5EF4-FFF2-40B4-BE49-F238E27FC236}">
                <a16:creationId xmlns:a16="http://schemas.microsoft.com/office/drawing/2014/main" id="{90C5CF7B-DC29-46A5-9791-DECB29F43475}"/>
              </a:ext>
            </a:extLst>
          </p:cNvPr>
          <p:cNvSpPr/>
          <p:nvPr/>
        </p:nvSpPr>
        <p:spPr>
          <a:xfrm>
            <a:off x="6372520" y="2329366"/>
            <a:ext cx="1282045" cy="848412"/>
          </a:xfrm>
          <a:custGeom>
            <a:avLst/>
            <a:gdLst>
              <a:gd name="connsiteX0" fmla="*/ 0 w 1282045"/>
              <a:gd name="connsiteY0" fmla="*/ 424206 h 848412"/>
              <a:gd name="connsiteX1" fmla="*/ 235670 w 1282045"/>
              <a:gd name="connsiteY1" fmla="*/ 395925 h 848412"/>
              <a:gd name="connsiteX2" fmla="*/ 292231 w 1282045"/>
              <a:gd name="connsiteY2" fmla="*/ 377072 h 848412"/>
              <a:gd name="connsiteX3" fmla="*/ 339365 w 1282045"/>
              <a:gd name="connsiteY3" fmla="*/ 367645 h 848412"/>
              <a:gd name="connsiteX4" fmla="*/ 367645 w 1282045"/>
              <a:gd name="connsiteY4" fmla="*/ 358218 h 848412"/>
              <a:gd name="connsiteX5" fmla="*/ 405352 w 1282045"/>
              <a:gd name="connsiteY5" fmla="*/ 348791 h 848412"/>
              <a:gd name="connsiteX6" fmla="*/ 518474 w 1282045"/>
              <a:gd name="connsiteY6" fmla="*/ 282804 h 848412"/>
              <a:gd name="connsiteX7" fmla="*/ 565608 w 1282045"/>
              <a:gd name="connsiteY7" fmla="*/ 254523 h 848412"/>
              <a:gd name="connsiteX8" fmla="*/ 612742 w 1282045"/>
              <a:gd name="connsiteY8" fmla="*/ 235670 h 848412"/>
              <a:gd name="connsiteX9" fmla="*/ 641022 w 1282045"/>
              <a:gd name="connsiteY9" fmla="*/ 216816 h 848412"/>
              <a:gd name="connsiteX10" fmla="*/ 725864 w 1282045"/>
              <a:gd name="connsiteY10" fmla="*/ 197963 h 848412"/>
              <a:gd name="connsiteX11" fmla="*/ 838985 w 1282045"/>
              <a:gd name="connsiteY11" fmla="*/ 160255 h 848412"/>
              <a:gd name="connsiteX12" fmla="*/ 942680 w 1282045"/>
              <a:gd name="connsiteY12" fmla="*/ 122548 h 848412"/>
              <a:gd name="connsiteX13" fmla="*/ 999241 w 1282045"/>
              <a:gd name="connsiteY13" fmla="*/ 84841 h 848412"/>
              <a:gd name="connsiteX14" fmla="*/ 1027521 w 1282045"/>
              <a:gd name="connsiteY14" fmla="*/ 65987 h 848412"/>
              <a:gd name="connsiteX15" fmla="*/ 1065228 w 1282045"/>
              <a:gd name="connsiteY15" fmla="*/ 37707 h 848412"/>
              <a:gd name="connsiteX16" fmla="*/ 1112362 w 1282045"/>
              <a:gd name="connsiteY16" fmla="*/ 18853 h 848412"/>
              <a:gd name="connsiteX17" fmla="*/ 1178350 w 1282045"/>
              <a:gd name="connsiteY17" fmla="*/ 0 h 848412"/>
              <a:gd name="connsiteX18" fmla="*/ 1225484 w 1282045"/>
              <a:gd name="connsiteY18" fmla="*/ 9426 h 848412"/>
              <a:gd name="connsiteX19" fmla="*/ 1244338 w 1282045"/>
              <a:gd name="connsiteY19" fmla="*/ 47134 h 848412"/>
              <a:gd name="connsiteX20" fmla="*/ 1282045 w 1282045"/>
              <a:gd name="connsiteY20" fmla="*/ 122548 h 848412"/>
              <a:gd name="connsiteX21" fmla="*/ 1272618 w 1282045"/>
              <a:gd name="connsiteY21" fmla="*/ 188536 h 848412"/>
              <a:gd name="connsiteX22" fmla="*/ 1244338 w 1282045"/>
              <a:gd name="connsiteY22" fmla="*/ 216816 h 848412"/>
              <a:gd name="connsiteX23" fmla="*/ 1225484 w 1282045"/>
              <a:gd name="connsiteY23" fmla="*/ 254523 h 848412"/>
              <a:gd name="connsiteX24" fmla="*/ 1197204 w 1282045"/>
              <a:gd name="connsiteY24" fmla="*/ 292231 h 848412"/>
              <a:gd name="connsiteX25" fmla="*/ 1121789 w 1282045"/>
              <a:gd name="connsiteY25" fmla="*/ 377072 h 848412"/>
              <a:gd name="connsiteX26" fmla="*/ 1084082 w 1282045"/>
              <a:gd name="connsiteY26" fmla="*/ 405352 h 848412"/>
              <a:gd name="connsiteX27" fmla="*/ 1036948 w 1282045"/>
              <a:gd name="connsiteY27" fmla="*/ 414779 h 848412"/>
              <a:gd name="connsiteX28" fmla="*/ 989814 w 1282045"/>
              <a:gd name="connsiteY28" fmla="*/ 433633 h 848412"/>
              <a:gd name="connsiteX29" fmla="*/ 961534 w 1282045"/>
              <a:gd name="connsiteY29" fmla="*/ 452486 h 848412"/>
              <a:gd name="connsiteX30" fmla="*/ 895546 w 1282045"/>
              <a:gd name="connsiteY30" fmla="*/ 461913 h 848412"/>
              <a:gd name="connsiteX31" fmla="*/ 820132 w 1282045"/>
              <a:gd name="connsiteY31" fmla="*/ 480767 h 848412"/>
              <a:gd name="connsiteX32" fmla="*/ 772998 w 1282045"/>
              <a:gd name="connsiteY32" fmla="*/ 509047 h 848412"/>
              <a:gd name="connsiteX33" fmla="*/ 735290 w 1282045"/>
              <a:gd name="connsiteY33" fmla="*/ 518474 h 848412"/>
              <a:gd name="connsiteX34" fmla="*/ 612742 w 1282045"/>
              <a:gd name="connsiteY34" fmla="*/ 622169 h 848412"/>
              <a:gd name="connsiteX35" fmla="*/ 565608 w 1282045"/>
              <a:gd name="connsiteY35" fmla="*/ 688156 h 848412"/>
              <a:gd name="connsiteX36" fmla="*/ 527901 w 1282045"/>
              <a:gd name="connsiteY36" fmla="*/ 735290 h 848412"/>
              <a:gd name="connsiteX37" fmla="*/ 499620 w 1282045"/>
              <a:gd name="connsiteY37" fmla="*/ 810705 h 848412"/>
              <a:gd name="connsiteX38" fmla="*/ 480767 w 1282045"/>
              <a:gd name="connsiteY38" fmla="*/ 848412 h 848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282045" h="848412">
                <a:moveTo>
                  <a:pt x="0" y="424206"/>
                </a:moveTo>
                <a:cubicBezTo>
                  <a:pt x="118248" y="376906"/>
                  <a:pt x="-16958" y="425074"/>
                  <a:pt x="235670" y="395925"/>
                </a:cubicBezTo>
                <a:cubicBezTo>
                  <a:pt x="255412" y="393647"/>
                  <a:pt x="272744" y="380970"/>
                  <a:pt x="292231" y="377072"/>
                </a:cubicBezTo>
                <a:cubicBezTo>
                  <a:pt x="307942" y="373930"/>
                  <a:pt x="323821" y="371531"/>
                  <a:pt x="339365" y="367645"/>
                </a:cubicBezTo>
                <a:cubicBezTo>
                  <a:pt x="349005" y="365235"/>
                  <a:pt x="358091" y="360948"/>
                  <a:pt x="367645" y="358218"/>
                </a:cubicBezTo>
                <a:cubicBezTo>
                  <a:pt x="380102" y="354659"/>
                  <a:pt x="392783" y="351933"/>
                  <a:pt x="405352" y="348791"/>
                </a:cubicBezTo>
                <a:cubicBezTo>
                  <a:pt x="510431" y="278739"/>
                  <a:pt x="412828" y="340429"/>
                  <a:pt x="518474" y="282804"/>
                </a:cubicBezTo>
                <a:cubicBezTo>
                  <a:pt x="534559" y="274030"/>
                  <a:pt x="549220" y="262717"/>
                  <a:pt x="565608" y="254523"/>
                </a:cubicBezTo>
                <a:cubicBezTo>
                  <a:pt x="580743" y="246955"/>
                  <a:pt x="597607" y="243238"/>
                  <a:pt x="612742" y="235670"/>
                </a:cubicBezTo>
                <a:cubicBezTo>
                  <a:pt x="622875" y="230603"/>
                  <a:pt x="630609" y="221279"/>
                  <a:pt x="641022" y="216816"/>
                </a:cubicBezTo>
                <a:cubicBezTo>
                  <a:pt x="653407" y="211508"/>
                  <a:pt x="716565" y="200029"/>
                  <a:pt x="725864" y="197963"/>
                </a:cubicBezTo>
                <a:cubicBezTo>
                  <a:pt x="782079" y="185471"/>
                  <a:pt x="767061" y="185942"/>
                  <a:pt x="838985" y="160255"/>
                </a:cubicBezTo>
                <a:cubicBezTo>
                  <a:pt x="861292" y="152288"/>
                  <a:pt x="919929" y="134957"/>
                  <a:pt x="942680" y="122548"/>
                </a:cubicBezTo>
                <a:cubicBezTo>
                  <a:pt x="962572" y="111698"/>
                  <a:pt x="980387" y="97410"/>
                  <a:pt x="999241" y="84841"/>
                </a:cubicBezTo>
                <a:cubicBezTo>
                  <a:pt x="1008668" y="78556"/>
                  <a:pt x="1018457" y="72785"/>
                  <a:pt x="1027521" y="65987"/>
                </a:cubicBezTo>
                <a:cubicBezTo>
                  <a:pt x="1040090" y="56560"/>
                  <a:pt x="1051494" y="45337"/>
                  <a:pt x="1065228" y="37707"/>
                </a:cubicBezTo>
                <a:cubicBezTo>
                  <a:pt x="1080020" y="29489"/>
                  <a:pt x="1096518" y="24795"/>
                  <a:pt x="1112362" y="18853"/>
                </a:cubicBezTo>
                <a:cubicBezTo>
                  <a:pt x="1139411" y="8709"/>
                  <a:pt x="1148634" y="7428"/>
                  <a:pt x="1178350" y="0"/>
                </a:cubicBezTo>
                <a:cubicBezTo>
                  <a:pt x="1194061" y="3142"/>
                  <a:pt x="1212446" y="113"/>
                  <a:pt x="1225484" y="9426"/>
                </a:cubicBezTo>
                <a:cubicBezTo>
                  <a:pt x="1236919" y="17594"/>
                  <a:pt x="1237513" y="34849"/>
                  <a:pt x="1244338" y="47134"/>
                </a:cubicBezTo>
                <a:cubicBezTo>
                  <a:pt x="1281441" y="113920"/>
                  <a:pt x="1264812" y="70849"/>
                  <a:pt x="1282045" y="122548"/>
                </a:cubicBezTo>
                <a:cubicBezTo>
                  <a:pt x="1278903" y="144544"/>
                  <a:pt x="1280870" y="167906"/>
                  <a:pt x="1272618" y="188536"/>
                </a:cubicBezTo>
                <a:cubicBezTo>
                  <a:pt x="1267667" y="200914"/>
                  <a:pt x="1252087" y="205968"/>
                  <a:pt x="1244338" y="216816"/>
                </a:cubicBezTo>
                <a:cubicBezTo>
                  <a:pt x="1236170" y="228251"/>
                  <a:pt x="1232932" y="242606"/>
                  <a:pt x="1225484" y="254523"/>
                </a:cubicBezTo>
                <a:cubicBezTo>
                  <a:pt x="1217157" y="267846"/>
                  <a:pt x="1206336" y="279446"/>
                  <a:pt x="1197204" y="292231"/>
                </a:cubicBezTo>
                <a:cubicBezTo>
                  <a:pt x="1168940" y="331801"/>
                  <a:pt x="1173699" y="338140"/>
                  <a:pt x="1121789" y="377072"/>
                </a:cubicBezTo>
                <a:cubicBezTo>
                  <a:pt x="1109220" y="386499"/>
                  <a:pt x="1098439" y="398971"/>
                  <a:pt x="1084082" y="405352"/>
                </a:cubicBezTo>
                <a:cubicBezTo>
                  <a:pt x="1069440" y="411859"/>
                  <a:pt x="1052295" y="410175"/>
                  <a:pt x="1036948" y="414779"/>
                </a:cubicBezTo>
                <a:cubicBezTo>
                  <a:pt x="1020740" y="419642"/>
                  <a:pt x="1004949" y="426065"/>
                  <a:pt x="989814" y="433633"/>
                </a:cubicBezTo>
                <a:cubicBezTo>
                  <a:pt x="979681" y="438700"/>
                  <a:pt x="972386" y="449231"/>
                  <a:pt x="961534" y="452486"/>
                </a:cubicBezTo>
                <a:cubicBezTo>
                  <a:pt x="940252" y="458871"/>
                  <a:pt x="917334" y="457555"/>
                  <a:pt x="895546" y="461913"/>
                </a:cubicBezTo>
                <a:cubicBezTo>
                  <a:pt x="870138" y="466995"/>
                  <a:pt x="820132" y="480767"/>
                  <a:pt x="820132" y="480767"/>
                </a:cubicBezTo>
                <a:cubicBezTo>
                  <a:pt x="804421" y="490194"/>
                  <a:pt x="789741" y="501606"/>
                  <a:pt x="772998" y="509047"/>
                </a:cubicBezTo>
                <a:cubicBezTo>
                  <a:pt x="761158" y="514309"/>
                  <a:pt x="746324" y="511684"/>
                  <a:pt x="735290" y="518474"/>
                </a:cubicBezTo>
                <a:cubicBezTo>
                  <a:pt x="701263" y="539413"/>
                  <a:pt x="643610" y="586892"/>
                  <a:pt x="612742" y="622169"/>
                </a:cubicBezTo>
                <a:cubicBezTo>
                  <a:pt x="579280" y="660411"/>
                  <a:pt x="592010" y="652953"/>
                  <a:pt x="565608" y="688156"/>
                </a:cubicBezTo>
                <a:cubicBezTo>
                  <a:pt x="553536" y="704252"/>
                  <a:pt x="540470" y="719579"/>
                  <a:pt x="527901" y="735290"/>
                </a:cubicBezTo>
                <a:cubicBezTo>
                  <a:pt x="510521" y="804809"/>
                  <a:pt x="529197" y="741693"/>
                  <a:pt x="499620" y="810705"/>
                </a:cubicBezTo>
                <a:cubicBezTo>
                  <a:pt x="483371" y="848618"/>
                  <a:pt x="499641" y="829536"/>
                  <a:pt x="480767" y="848412"/>
                </a:cubicBez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자유형: 도형 53">
            <a:extLst>
              <a:ext uri="{FF2B5EF4-FFF2-40B4-BE49-F238E27FC236}">
                <a16:creationId xmlns:a16="http://schemas.microsoft.com/office/drawing/2014/main" id="{6934BA9C-E42B-4F54-8338-A1B7B0C353EF}"/>
              </a:ext>
            </a:extLst>
          </p:cNvPr>
          <p:cNvSpPr/>
          <p:nvPr/>
        </p:nvSpPr>
        <p:spPr>
          <a:xfrm>
            <a:off x="7748833" y="2206817"/>
            <a:ext cx="1140643" cy="838986"/>
          </a:xfrm>
          <a:custGeom>
            <a:avLst/>
            <a:gdLst>
              <a:gd name="connsiteX0" fmla="*/ 782425 w 1140643"/>
              <a:gd name="connsiteY0" fmla="*/ 0 h 838986"/>
              <a:gd name="connsiteX1" fmla="*/ 669303 w 1140643"/>
              <a:gd name="connsiteY1" fmla="*/ 150829 h 838986"/>
              <a:gd name="connsiteX2" fmla="*/ 650449 w 1140643"/>
              <a:gd name="connsiteY2" fmla="*/ 179109 h 838986"/>
              <a:gd name="connsiteX3" fmla="*/ 537328 w 1140643"/>
              <a:gd name="connsiteY3" fmla="*/ 245097 h 838986"/>
              <a:gd name="connsiteX4" fmla="*/ 480767 w 1140643"/>
              <a:gd name="connsiteY4" fmla="*/ 263951 h 838986"/>
              <a:gd name="connsiteX5" fmla="*/ 424206 w 1140643"/>
              <a:gd name="connsiteY5" fmla="*/ 273377 h 838986"/>
              <a:gd name="connsiteX6" fmla="*/ 377072 w 1140643"/>
              <a:gd name="connsiteY6" fmla="*/ 292231 h 838986"/>
              <a:gd name="connsiteX7" fmla="*/ 339365 w 1140643"/>
              <a:gd name="connsiteY7" fmla="*/ 320512 h 838986"/>
              <a:gd name="connsiteX8" fmla="*/ 292231 w 1140643"/>
              <a:gd name="connsiteY8" fmla="*/ 329938 h 838986"/>
              <a:gd name="connsiteX9" fmla="*/ 207390 w 1140643"/>
              <a:gd name="connsiteY9" fmla="*/ 358219 h 838986"/>
              <a:gd name="connsiteX10" fmla="*/ 179109 w 1140643"/>
              <a:gd name="connsiteY10" fmla="*/ 367646 h 838986"/>
              <a:gd name="connsiteX11" fmla="*/ 122548 w 1140643"/>
              <a:gd name="connsiteY11" fmla="*/ 377072 h 838986"/>
              <a:gd name="connsiteX12" fmla="*/ 37707 w 1140643"/>
              <a:gd name="connsiteY12" fmla="*/ 443060 h 838986"/>
              <a:gd name="connsiteX13" fmla="*/ 0 w 1140643"/>
              <a:gd name="connsiteY13" fmla="*/ 499621 h 838986"/>
              <a:gd name="connsiteX14" fmla="*/ 9427 w 1140643"/>
              <a:gd name="connsiteY14" fmla="*/ 716437 h 838986"/>
              <a:gd name="connsiteX15" fmla="*/ 37707 w 1140643"/>
              <a:gd name="connsiteY15" fmla="*/ 763571 h 838986"/>
              <a:gd name="connsiteX16" fmla="*/ 131975 w 1140643"/>
              <a:gd name="connsiteY16" fmla="*/ 829559 h 838986"/>
              <a:gd name="connsiteX17" fmla="*/ 160256 w 1140643"/>
              <a:gd name="connsiteY17" fmla="*/ 838986 h 838986"/>
              <a:gd name="connsiteX18" fmla="*/ 433633 w 1140643"/>
              <a:gd name="connsiteY18" fmla="*/ 820132 h 838986"/>
              <a:gd name="connsiteX19" fmla="*/ 452487 w 1140643"/>
              <a:gd name="connsiteY19" fmla="*/ 791852 h 838986"/>
              <a:gd name="connsiteX20" fmla="*/ 480767 w 1140643"/>
              <a:gd name="connsiteY20" fmla="*/ 763571 h 838986"/>
              <a:gd name="connsiteX21" fmla="*/ 527901 w 1140643"/>
              <a:gd name="connsiteY21" fmla="*/ 688157 h 838986"/>
              <a:gd name="connsiteX22" fmla="*/ 584462 w 1140643"/>
              <a:gd name="connsiteY22" fmla="*/ 612742 h 838986"/>
              <a:gd name="connsiteX23" fmla="*/ 612742 w 1140643"/>
              <a:gd name="connsiteY23" fmla="*/ 565608 h 838986"/>
              <a:gd name="connsiteX24" fmla="*/ 669303 w 1140643"/>
              <a:gd name="connsiteY24" fmla="*/ 537328 h 838986"/>
              <a:gd name="connsiteX25" fmla="*/ 782425 w 1140643"/>
              <a:gd name="connsiteY25" fmla="*/ 509048 h 838986"/>
              <a:gd name="connsiteX26" fmla="*/ 1018095 w 1140643"/>
              <a:gd name="connsiteY26" fmla="*/ 490194 h 838986"/>
              <a:gd name="connsiteX27" fmla="*/ 1084082 w 1140643"/>
              <a:gd name="connsiteY27" fmla="*/ 414780 h 838986"/>
              <a:gd name="connsiteX28" fmla="*/ 1140643 w 1140643"/>
              <a:gd name="connsiteY28" fmla="*/ 358219 h 838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140643" h="838986">
                <a:moveTo>
                  <a:pt x="782425" y="0"/>
                </a:moveTo>
                <a:cubicBezTo>
                  <a:pt x="744718" y="50276"/>
                  <a:pt x="706583" y="100235"/>
                  <a:pt x="669303" y="150829"/>
                </a:cubicBezTo>
                <a:cubicBezTo>
                  <a:pt x="662582" y="159950"/>
                  <a:pt x="658975" y="171648"/>
                  <a:pt x="650449" y="179109"/>
                </a:cubicBezTo>
                <a:cubicBezTo>
                  <a:pt x="625043" y="201340"/>
                  <a:pt x="568859" y="231959"/>
                  <a:pt x="537328" y="245097"/>
                </a:cubicBezTo>
                <a:cubicBezTo>
                  <a:pt x="518983" y="252741"/>
                  <a:pt x="500370" y="260684"/>
                  <a:pt x="480767" y="263951"/>
                </a:cubicBezTo>
                <a:lnTo>
                  <a:pt x="424206" y="273377"/>
                </a:lnTo>
                <a:cubicBezTo>
                  <a:pt x="408495" y="279662"/>
                  <a:pt x="391864" y="284013"/>
                  <a:pt x="377072" y="292231"/>
                </a:cubicBezTo>
                <a:cubicBezTo>
                  <a:pt x="363338" y="299861"/>
                  <a:pt x="353722" y="314131"/>
                  <a:pt x="339365" y="320512"/>
                </a:cubicBezTo>
                <a:cubicBezTo>
                  <a:pt x="324724" y="327019"/>
                  <a:pt x="307637" y="325536"/>
                  <a:pt x="292231" y="329938"/>
                </a:cubicBezTo>
                <a:cubicBezTo>
                  <a:pt x="263568" y="338127"/>
                  <a:pt x="235670" y="348792"/>
                  <a:pt x="207390" y="358219"/>
                </a:cubicBezTo>
                <a:cubicBezTo>
                  <a:pt x="197963" y="361361"/>
                  <a:pt x="188911" y="366013"/>
                  <a:pt x="179109" y="367646"/>
                </a:cubicBezTo>
                <a:lnTo>
                  <a:pt x="122548" y="377072"/>
                </a:lnTo>
                <a:cubicBezTo>
                  <a:pt x="94268" y="399068"/>
                  <a:pt x="57580" y="413250"/>
                  <a:pt x="37707" y="443060"/>
                </a:cubicBezTo>
                <a:lnTo>
                  <a:pt x="0" y="499621"/>
                </a:lnTo>
                <a:cubicBezTo>
                  <a:pt x="3142" y="571893"/>
                  <a:pt x="-803" y="644824"/>
                  <a:pt x="9427" y="716437"/>
                </a:cubicBezTo>
                <a:cubicBezTo>
                  <a:pt x="12018" y="734575"/>
                  <a:pt x="26714" y="748913"/>
                  <a:pt x="37707" y="763571"/>
                </a:cubicBezTo>
                <a:cubicBezTo>
                  <a:pt x="60490" y="793948"/>
                  <a:pt x="97851" y="814934"/>
                  <a:pt x="131975" y="829559"/>
                </a:cubicBezTo>
                <a:cubicBezTo>
                  <a:pt x="141108" y="833473"/>
                  <a:pt x="150829" y="835844"/>
                  <a:pt x="160256" y="838986"/>
                </a:cubicBezTo>
                <a:cubicBezTo>
                  <a:pt x="251382" y="832701"/>
                  <a:pt x="343456" y="834677"/>
                  <a:pt x="433633" y="820132"/>
                </a:cubicBezTo>
                <a:cubicBezTo>
                  <a:pt x="444818" y="818328"/>
                  <a:pt x="445234" y="800556"/>
                  <a:pt x="452487" y="791852"/>
                </a:cubicBezTo>
                <a:cubicBezTo>
                  <a:pt x="461022" y="781610"/>
                  <a:pt x="472091" y="773693"/>
                  <a:pt x="480767" y="763571"/>
                </a:cubicBezTo>
                <a:cubicBezTo>
                  <a:pt x="519390" y="718510"/>
                  <a:pt x="500311" y="736439"/>
                  <a:pt x="527901" y="688157"/>
                </a:cubicBezTo>
                <a:cubicBezTo>
                  <a:pt x="548583" y="651964"/>
                  <a:pt x="556251" y="653044"/>
                  <a:pt x="584462" y="612742"/>
                </a:cubicBezTo>
                <a:cubicBezTo>
                  <a:pt x="594969" y="597732"/>
                  <a:pt x="599048" y="577781"/>
                  <a:pt x="612742" y="565608"/>
                </a:cubicBezTo>
                <a:cubicBezTo>
                  <a:pt x="628497" y="551604"/>
                  <a:pt x="649306" y="543994"/>
                  <a:pt x="669303" y="537328"/>
                </a:cubicBezTo>
                <a:cubicBezTo>
                  <a:pt x="706176" y="525037"/>
                  <a:pt x="744718" y="518475"/>
                  <a:pt x="782425" y="509048"/>
                </a:cubicBezTo>
                <a:cubicBezTo>
                  <a:pt x="884226" y="483598"/>
                  <a:pt x="807170" y="500238"/>
                  <a:pt x="1018095" y="490194"/>
                </a:cubicBezTo>
                <a:cubicBezTo>
                  <a:pt x="1082924" y="403755"/>
                  <a:pt x="1005982" y="502642"/>
                  <a:pt x="1084082" y="414780"/>
                </a:cubicBezTo>
                <a:cubicBezTo>
                  <a:pt x="1134598" y="357950"/>
                  <a:pt x="1100854" y="378115"/>
                  <a:pt x="1140643" y="358219"/>
                </a:cubicBez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857E8A-D6E6-4F3B-9844-D63DA45BEBD4}"/>
              </a:ext>
            </a:extLst>
          </p:cNvPr>
          <p:cNvSpPr txBox="1"/>
          <p:nvPr/>
        </p:nvSpPr>
        <p:spPr>
          <a:xfrm>
            <a:off x="-1312" y="5390316"/>
            <a:ext cx="2277955" cy="10242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3200" dirty="0"/>
              <a:t>예측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38F0B06-ED08-4049-9B7B-61E921111F49}"/>
              </a:ext>
            </a:extLst>
          </p:cNvPr>
          <p:cNvSpPr/>
          <p:nvPr/>
        </p:nvSpPr>
        <p:spPr>
          <a:xfrm>
            <a:off x="2276643" y="4437111"/>
            <a:ext cx="6327805" cy="56882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rPr>
              <a:t>Testing set</a:t>
            </a:r>
            <a:endParaRPr lang="ko-KR" altLang="en-US" sz="3200" dirty="0">
              <a:solidFill>
                <a:schemeClr val="bg1"/>
              </a:solidFill>
              <a:latin typeface="HU담은고딕 130" panose="02020603020101020101" pitchFamily="18" charset="-127"/>
              <a:ea typeface="HU담은고딕 130" panose="02020603020101020101" pitchFamily="18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6E5353E8-CEAF-4EC2-9073-D6B33C727292}"/>
              </a:ext>
            </a:extLst>
          </p:cNvPr>
          <p:cNvSpPr/>
          <p:nvPr/>
        </p:nvSpPr>
        <p:spPr>
          <a:xfrm>
            <a:off x="2756151" y="5445224"/>
            <a:ext cx="914400" cy="9144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FDF2D57-53CA-4519-B7A3-B5E64890201E}"/>
              </a:ext>
            </a:extLst>
          </p:cNvPr>
          <p:cNvSpPr>
            <a:spLocks noChangeAspect="1"/>
          </p:cNvSpPr>
          <p:nvPr/>
        </p:nvSpPr>
        <p:spPr>
          <a:xfrm>
            <a:off x="3033351" y="5722424"/>
            <a:ext cx="360000" cy="360000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A68301D-03B2-41D6-914C-F0BBC2C04261}"/>
              </a:ext>
            </a:extLst>
          </p:cNvPr>
          <p:cNvSpPr/>
          <p:nvPr/>
        </p:nvSpPr>
        <p:spPr>
          <a:xfrm>
            <a:off x="5241776" y="5445224"/>
            <a:ext cx="914400" cy="9144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1" name="이등변 삼각형 30">
            <a:extLst>
              <a:ext uri="{FF2B5EF4-FFF2-40B4-BE49-F238E27FC236}">
                <a16:creationId xmlns:a16="http://schemas.microsoft.com/office/drawing/2014/main" id="{5E2563C3-C1E6-46AA-8615-77F394CD072D}"/>
              </a:ext>
            </a:extLst>
          </p:cNvPr>
          <p:cNvSpPr>
            <a:spLocks noChangeAspect="1"/>
          </p:cNvSpPr>
          <p:nvPr/>
        </p:nvSpPr>
        <p:spPr>
          <a:xfrm>
            <a:off x="5490176" y="5722424"/>
            <a:ext cx="417600" cy="360000"/>
          </a:xfrm>
          <a:prstGeom prst="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2776DC5-0152-47E1-9B68-6793A5B0C158}"/>
              </a:ext>
            </a:extLst>
          </p:cNvPr>
          <p:cNvSpPr/>
          <p:nvPr/>
        </p:nvSpPr>
        <p:spPr>
          <a:xfrm>
            <a:off x="7138634" y="5445224"/>
            <a:ext cx="914400" cy="9144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4ADA9522-20F1-4A19-811E-8E3DD9611AEF}"/>
              </a:ext>
            </a:extLst>
          </p:cNvPr>
          <p:cNvSpPr>
            <a:spLocks noChangeAspect="1"/>
          </p:cNvSpPr>
          <p:nvPr/>
        </p:nvSpPr>
        <p:spPr>
          <a:xfrm>
            <a:off x="7387034" y="5722424"/>
            <a:ext cx="417600" cy="360000"/>
          </a:xfrm>
          <a:prstGeom prst="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10471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Random</a:t>
            </a:r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 </a:t>
            </a:r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Forest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8908A6-F310-4984-B9C5-7C4B5A0B91B4}"/>
              </a:ext>
            </a:extLst>
          </p:cNvPr>
          <p:cNvSpPr txBox="1"/>
          <p:nvPr/>
        </p:nvSpPr>
        <p:spPr>
          <a:xfrm>
            <a:off x="2267744" y="1501498"/>
            <a:ext cx="4608512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Bootstrap aggregating</a:t>
            </a:r>
            <a:endParaRPr lang="ko-KR" altLang="en-US" sz="3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857E8A-D6E6-4F3B-9844-D63DA45BEBD4}"/>
              </a:ext>
            </a:extLst>
          </p:cNvPr>
          <p:cNvSpPr txBox="1"/>
          <p:nvPr/>
        </p:nvSpPr>
        <p:spPr>
          <a:xfrm>
            <a:off x="-1312" y="5390316"/>
            <a:ext cx="2277955" cy="10242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3200" dirty="0"/>
              <a:t>예측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6E5353E8-CEAF-4EC2-9073-D6B33C727292}"/>
              </a:ext>
            </a:extLst>
          </p:cNvPr>
          <p:cNvSpPr/>
          <p:nvPr/>
        </p:nvSpPr>
        <p:spPr>
          <a:xfrm>
            <a:off x="2756151" y="5445224"/>
            <a:ext cx="914400" cy="9144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FDF2D57-53CA-4519-B7A3-B5E64890201E}"/>
              </a:ext>
            </a:extLst>
          </p:cNvPr>
          <p:cNvSpPr>
            <a:spLocks noChangeAspect="1"/>
          </p:cNvSpPr>
          <p:nvPr/>
        </p:nvSpPr>
        <p:spPr>
          <a:xfrm>
            <a:off x="3033351" y="5722424"/>
            <a:ext cx="360000" cy="360000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A68301D-03B2-41D6-914C-F0BBC2C04261}"/>
              </a:ext>
            </a:extLst>
          </p:cNvPr>
          <p:cNvSpPr/>
          <p:nvPr/>
        </p:nvSpPr>
        <p:spPr>
          <a:xfrm>
            <a:off x="5241776" y="5445224"/>
            <a:ext cx="914400" cy="9144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1" name="이등변 삼각형 30">
            <a:extLst>
              <a:ext uri="{FF2B5EF4-FFF2-40B4-BE49-F238E27FC236}">
                <a16:creationId xmlns:a16="http://schemas.microsoft.com/office/drawing/2014/main" id="{5E2563C3-C1E6-46AA-8615-77F394CD072D}"/>
              </a:ext>
            </a:extLst>
          </p:cNvPr>
          <p:cNvSpPr>
            <a:spLocks noChangeAspect="1"/>
          </p:cNvSpPr>
          <p:nvPr/>
        </p:nvSpPr>
        <p:spPr>
          <a:xfrm>
            <a:off x="5490176" y="5722424"/>
            <a:ext cx="417600" cy="360000"/>
          </a:xfrm>
          <a:prstGeom prst="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2776DC5-0152-47E1-9B68-6793A5B0C158}"/>
              </a:ext>
            </a:extLst>
          </p:cNvPr>
          <p:cNvSpPr/>
          <p:nvPr/>
        </p:nvSpPr>
        <p:spPr>
          <a:xfrm>
            <a:off x="7138634" y="5445224"/>
            <a:ext cx="914400" cy="9144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4ADA9522-20F1-4A19-811E-8E3DD9611AEF}"/>
              </a:ext>
            </a:extLst>
          </p:cNvPr>
          <p:cNvSpPr>
            <a:spLocks noChangeAspect="1"/>
          </p:cNvSpPr>
          <p:nvPr/>
        </p:nvSpPr>
        <p:spPr>
          <a:xfrm>
            <a:off x="7387034" y="5722424"/>
            <a:ext cx="417600" cy="360000"/>
          </a:xfrm>
          <a:prstGeom prst="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BC8749F-84E3-4886-A189-75F69F60E5D0}"/>
              </a:ext>
            </a:extLst>
          </p:cNvPr>
          <p:cNvSpPr txBox="1"/>
          <p:nvPr/>
        </p:nvSpPr>
        <p:spPr>
          <a:xfrm>
            <a:off x="3278714" y="5390316"/>
            <a:ext cx="2277955" cy="10242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VS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3610645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Random</a:t>
            </a:r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 </a:t>
            </a:r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Forest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8908A6-F310-4984-B9C5-7C4B5A0B91B4}"/>
              </a:ext>
            </a:extLst>
          </p:cNvPr>
          <p:cNvSpPr txBox="1"/>
          <p:nvPr/>
        </p:nvSpPr>
        <p:spPr>
          <a:xfrm>
            <a:off x="2267744" y="1501498"/>
            <a:ext cx="4608512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Bootstrap aggregating</a:t>
            </a:r>
            <a:endParaRPr lang="ko-KR" altLang="en-US" sz="3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857E8A-D6E6-4F3B-9844-D63DA45BEBD4}"/>
              </a:ext>
            </a:extLst>
          </p:cNvPr>
          <p:cNvSpPr txBox="1"/>
          <p:nvPr/>
        </p:nvSpPr>
        <p:spPr>
          <a:xfrm>
            <a:off x="-1312" y="5390316"/>
            <a:ext cx="2277955" cy="10242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3200" dirty="0"/>
              <a:t>예측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6E5353E8-CEAF-4EC2-9073-D6B33C727292}"/>
              </a:ext>
            </a:extLst>
          </p:cNvPr>
          <p:cNvSpPr/>
          <p:nvPr/>
        </p:nvSpPr>
        <p:spPr>
          <a:xfrm>
            <a:off x="2756151" y="5445224"/>
            <a:ext cx="914400" cy="9144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FDF2D57-53CA-4519-B7A3-B5E64890201E}"/>
              </a:ext>
            </a:extLst>
          </p:cNvPr>
          <p:cNvSpPr>
            <a:spLocks noChangeAspect="1"/>
          </p:cNvSpPr>
          <p:nvPr/>
        </p:nvSpPr>
        <p:spPr>
          <a:xfrm>
            <a:off x="3033351" y="5722424"/>
            <a:ext cx="360000" cy="360000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A68301D-03B2-41D6-914C-F0BBC2C04261}"/>
              </a:ext>
            </a:extLst>
          </p:cNvPr>
          <p:cNvSpPr/>
          <p:nvPr/>
        </p:nvSpPr>
        <p:spPr>
          <a:xfrm>
            <a:off x="-252536" y="-963488"/>
            <a:ext cx="10009112" cy="828092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4ADA9522-20F1-4A19-811E-8E3DD9611AEF}"/>
              </a:ext>
            </a:extLst>
          </p:cNvPr>
          <p:cNvSpPr>
            <a:spLocks noChangeAspect="1"/>
          </p:cNvSpPr>
          <p:nvPr/>
        </p:nvSpPr>
        <p:spPr>
          <a:xfrm>
            <a:off x="7387034" y="5722424"/>
            <a:ext cx="417600" cy="360000"/>
          </a:xfrm>
          <a:prstGeom prst="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BC8749F-84E3-4886-A189-75F69F60E5D0}"/>
              </a:ext>
            </a:extLst>
          </p:cNvPr>
          <p:cNvSpPr txBox="1"/>
          <p:nvPr/>
        </p:nvSpPr>
        <p:spPr>
          <a:xfrm>
            <a:off x="3278714" y="5390316"/>
            <a:ext cx="2277955" cy="10242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VS</a:t>
            </a:r>
            <a:endParaRPr lang="ko-KR" altLang="en-US" sz="3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029265-29D9-4DF7-A7FE-45322D64EE52}"/>
              </a:ext>
            </a:extLst>
          </p:cNvPr>
          <p:cNvSpPr txBox="1"/>
          <p:nvPr/>
        </p:nvSpPr>
        <p:spPr>
          <a:xfrm>
            <a:off x="6292050" y="4868120"/>
            <a:ext cx="2607568" cy="64807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3200" dirty="0">
                <a:solidFill>
                  <a:schemeClr val="bg1"/>
                </a:solidFill>
                <a:latin typeface="HU담은고딕 140" panose="02020603020101020101" pitchFamily="18" charset="-127"/>
                <a:ea typeface="HU담은고딕 140" panose="02020603020101020101" pitchFamily="18" charset="-127"/>
              </a:rPr>
              <a:t>최종 예측</a:t>
            </a:r>
          </a:p>
        </p:txBody>
      </p:sp>
    </p:spTree>
    <p:extLst>
      <p:ext uri="{BB962C8B-B14F-4D97-AF65-F5344CB8AC3E}">
        <p14:creationId xmlns:p14="http://schemas.microsoft.com/office/powerpoint/2010/main" val="9613973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: 도형 27">
            <a:extLst>
              <a:ext uri="{FF2B5EF4-FFF2-40B4-BE49-F238E27FC236}">
                <a16:creationId xmlns:a16="http://schemas.microsoft.com/office/drawing/2014/main" id="{4084B6EA-D491-48C5-9B0F-0201F0E9FCD3}"/>
              </a:ext>
            </a:extLst>
          </p:cNvPr>
          <p:cNvSpPr/>
          <p:nvPr/>
        </p:nvSpPr>
        <p:spPr>
          <a:xfrm>
            <a:off x="827584" y="1787624"/>
            <a:ext cx="7488832" cy="3162508"/>
          </a:xfrm>
          <a:custGeom>
            <a:avLst/>
            <a:gdLst>
              <a:gd name="connsiteX0" fmla="*/ 0 w 7488832"/>
              <a:gd name="connsiteY0" fmla="*/ 0 h 3162508"/>
              <a:gd name="connsiteX1" fmla="*/ 1728192 w 7488832"/>
              <a:gd name="connsiteY1" fmla="*/ 0 h 3162508"/>
              <a:gd name="connsiteX2" fmla="*/ 1728192 w 7488832"/>
              <a:gd name="connsiteY2" fmla="*/ 400526 h 3162508"/>
              <a:gd name="connsiteX3" fmla="*/ 5832648 w 7488832"/>
              <a:gd name="connsiteY3" fmla="*/ 400526 h 3162508"/>
              <a:gd name="connsiteX4" fmla="*/ 5832648 w 7488832"/>
              <a:gd name="connsiteY4" fmla="*/ 0 h 3162508"/>
              <a:gd name="connsiteX5" fmla="*/ 7488832 w 7488832"/>
              <a:gd name="connsiteY5" fmla="*/ 0 h 3162508"/>
              <a:gd name="connsiteX6" fmla="*/ 7488832 w 7488832"/>
              <a:gd name="connsiteY6" fmla="*/ 3162508 h 3162508"/>
              <a:gd name="connsiteX7" fmla="*/ 0 w 7488832"/>
              <a:gd name="connsiteY7" fmla="*/ 3162508 h 3162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88832" h="3162508">
                <a:moveTo>
                  <a:pt x="0" y="0"/>
                </a:moveTo>
                <a:lnTo>
                  <a:pt x="1728192" y="0"/>
                </a:lnTo>
                <a:lnTo>
                  <a:pt x="1728192" y="400526"/>
                </a:lnTo>
                <a:lnTo>
                  <a:pt x="5832648" y="400526"/>
                </a:lnTo>
                <a:lnTo>
                  <a:pt x="5832648" y="0"/>
                </a:lnTo>
                <a:lnTo>
                  <a:pt x="7488832" y="0"/>
                </a:lnTo>
                <a:lnTo>
                  <a:pt x="7488832" y="3162508"/>
                </a:lnTo>
                <a:lnTo>
                  <a:pt x="0" y="3162508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548190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HU담은라운드고딕 150" pitchFamily="18" charset="-127"/>
                <a:ea typeface="HU담은라운드고딕 150" pitchFamily="18" charset="-127"/>
              </a:rPr>
              <a:t>Random</a:t>
            </a:r>
            <a:r>
              <a:rPr lang="ko-KR" altLang="en-US" sz="3600" dirty="0">
                <a:solidFill>
                  <a:schemeClr val="bg1"/>
                </a:solidFill>
                <a:latin typeface="HU담은라운드고딕 150" pitchFamily="18" charset="-127"/>
                <a:ea typeface="HU담은라운드고딕 150" pitchFamily="18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HU담은라운드고딕 150" pitchFamily="18" charset="-127"/>
                <a:ea typeface="HU담은라운드고딕 150" pitchFamily="18" charset="-127"/>
              </a:rPr>
              <a:t>Forest</a:t>
            </a:r>
            <a:endParaRPr lang="ko-KR" altLang="en-US" sz="3600" dirty="0">
              <a:solidFill>
                <a:schemeClr val="bg1"/>
              </a:solidFill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8908A6-F310-4984-B9C5-7C4B5A0B91B4}"/>
              </a:ext>
            </a:extLst>
          </p:cNvPr>
          <p:cNvSpPr txBox="1"/>
          <p:nvPr/>
        </p:nvSpPr>
        <p:spPr>
          <a:xfrm>
            <a:off x="2267744" y="1556792"/>
            <a:ext cx="4608512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>
                <a:latin typeface="HU담은라운드고딕 160" panose="02020603020101020101" pitchFamily="18" charset="-127"/>
                <a:ea typeface="HU담은라운드고딕 160" panose="02020603020101020101" pitchFamily="18" charset="-127"/>
              </a:rPr>
              <a:t>Bootstrap aggregating</a:t>
            </a:r>
            <a:endParaRPr lang="ko-KR" altLang="en-US" sz="3200" dirty="0">
              <a:latin typeface="HU담은라운드고딕 160" panose="02020603020101020101" pitchFamily="18" charset="-127"/>
              <a:ea typeface="HU담은라운드고딕 16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1262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7792" y="301242"/>
            <a:ext cx="8229600" cy="1143000"/>
          </a:xfrm>
        </p:spPr>
        <p:txBody>
          <a:bodyPr/>
          <a:lstStyle/>
          <a:p>
            <a:r>
              <a:rPr lang="ko-KR" altLang="en-US" dirty="0" err="1">
                <a:latin typeface="HU담은라운드고딕 150" pitchFamily="18" charset="-127"/>
                <a:ea typeface="HU담은라운드고딕 150" pitchFamily="18" charset="-127"/>
              </a:rPr>
              <a:t>머신러닝의</a:t>
            </a:r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 분류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20E0CA-5027-47F2-A2B0-50AAA4A4CB76}"/>
              </a:ext>
            </a:extLst>
          </p:cNvPr>
          <p:cNvSpPr txBox="1"/>
          <p:nvPr/>
        </p:nvSpPr>
        <p:spPr>
          <a:xfrm>
            <a:off x="2843808" y="1628800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>
                <a:solidFill>
                  <a:schemeClr val="tx1"/>
                </a:solidFill>
              </a:rPr>
              <a:t>머신 러닝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0A1810B-8AA0-48CA-97BB-47A96F204C6D}"/>
              </a:ext>
            </a:extLst>
          </p:cNvPr>
          <p:cNvSpPr txBox="1"/>
          <p:nvPr/>
        </p:nvSpPr>
        <p:spPr>
          <a:xfrm>
            <a:off x="-325573" y="2963379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지도 학습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B724411-FE11-483B-A6FF-9380E45EE1EB}"/>
              </a:ext>
            </a:extLst>
          </p:cNvPr>
          <p:cNvSpPr txBox="1"/>
          <p:nvPr/>
        </p:nvSpPr>
        <p:spPr>
          <a:xfrm>
            <a:off x="2986795" y="2963379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비지도 학습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A2A6077-BBD9-42D7-AE16-EE54B15FDB4E}"/>
              </a:ext>
            </a:extLst>
          </p:cNvPr>
          <p:cNvSpPr txBox="1"/>
          <p:nvPr/>
        </p:nvSpPr>
        <p:spPr>
          <a:xfrm>
            <a:off x="6300192" y="2963379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앙상블 학습</a:t>
            </a: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7EAAB389-5AAC-46AF-82B1-A2ADF0754BB0}"/>
              </a:ext>
            </a:extLst>
          </p:cNvPr>
          <p:cNvCxnSpPr>
            <a:stCxn id="29" idx="2"/>
            <a:endCxn id="31" idx="0"/>
          </p:cNvCxnSpPr>
          <p:nvPr/>
        </p:nvCxnSpPr>
        <p:spPr>
          <a:xfrm>
            <a:off x="4355976" y="2272010"/>
            <a:ext cx="142987" cy="69136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7BADC0B7-D28C-4800-ADA3-09E567054E9D}"/>
              </a:ext>
            </a:extLst>
          </p:cNvPr>
          <p:cNvCxnSpPr>
            <a:stCxn id="29" idx="2"/>
            <a:endCxn id="30" idx="0"/>
          </p:cNvCxnSpPr>
          <p:nvPr/>
        </p:nvCxnSpPr>
        <p:spPr>
          <a:xfrm flipH="1">
            <a:off x="1186595" y="2272010"/>
            <a:ext cx="3169381" cy="69136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2791A9C4-4913-4384-83C9-E27F900AB105}"/>
              </a:ext>
            </a:extLst>
          </p:cNvPr>
          <p:cNvCxnSpPr>
            <a:stCxn id="29" idx="2"/>
            <a:endCxn id="32" idx="0"/>
          </p:cNvCxnSpPr>
          <p:nvPr/>
        </p:nvCxnSpPr>
        <p:spPr>
          <a:xfrm>
            <a:off x="4355976" y="2272010"/>
            <a:ext cx="3456384" cy="69136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99398CE5-92EB-4C4A-997B-572238E0B466}"/>
              </a:ext>
            </a:extLst>
          </p:cNvPr>
          <p:cNvSpPr txBox="1"/>
          <p:nvPr/>
        </p:nvSpPr>
        <p:spPr>
          <a:xfrm>
            <a:off x="-325573" y="3613558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k-</a:t>
            </a:r>
            <a:r>
              <a:rPr lang="ko-KR" altLang="en-US" sz="2400" dirty="0">
                <a:solidFill>
                  <a:schemeClr val="tx1"/>
                </a:solidFill>
              </a:rPr>
              <a:t>최근접 이웃 </a:t>
            </a:r>
            <a:endParaRPr lang="en-US" altLang="ko-KR" sz="2400" dirty="0">
              <a:solidFill>
                <a:schemeClr val="tx1"/>
              </a:solidFill>
            </a:endParaRPr>
          </a:p>
          <a:p>
            <a:r>
              <a:rPr lang="ko-KR" altLang="en-US" sz="2400" dirty="0">
                <a:solidFill>
                  <a:schemeClr val="tx1"/>
                </a:solidFill>
              </a:rPr>
              <a:t>알고리즘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574ACF0-460C-46BE-82D2-4D53164E2AD3}"/>
              </a:ext>
            </a:extLst>
          </p:cNvPr>
          <p:cNvSpPr txBox="1"/>
          <p:nvPr/>
        </p:nvSpPr>
        <p:spPr>
          <a:xfrm>
            <a:off x="3020424" y="3613558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K-</a:t>
            </a:r>
            <a:r>
              <a:rPr lang="ko-KR" altLang="en-US" sz="2400" dirty="0">
                <a:solidFill>
                  <a:schemeClr val="tx1"/>
                </a:solidFill>
              </a:rPr>
              <a:t>평균 클러스터링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9B26E19-375E-491A-9BEE-1ABB0979056C}"/>
              </a:ext>
            </a:extLst>
          </p:cNvPr>
          <p:cNvSpPr txBox="1"/>
          <p:nvPr/>
        </p:nvSpPr>
        <p:spPr>
          <a:xfrm>
            <a:off x="6366421" y="3613558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voting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4C5A4B6-4873-4F4F-9C02-C314AF490B59}"/>
              </a:ext>
            </a:extLst>
          </p:cNvPr>
          <p:cNvSpPr txBox="1"/>
          <p:nvPr/>
        </p:nvSpPr>
        <p:spPr>
          <a:xfrm>
            <a:off x="-325573" y="4437112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선형 회귀 분석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12E976D-1B46-44F8-B4B6-B95B2AEF1FD7}"/>
              </a:ext>
            </a:extLst>
          </p:cNvPr>
          <p:cNvSpPr txBox="1"/>
          <p:nvPr/>
        </p:nvSpPr>
        <p:spPr>
          <a:xfrm>
            <a:off x="3020424" y="4437112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계층 클러스터링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BCEE128-2475-4A9D-AE9F-D7570724D125}"/>
              </a:ext>
            </a:extLst>
          </p:cNvPr>
          <p:cNvSpPr txBox="1"/>
          <p:nvPr/>
        </p:nvSpPr>
        <p:spPr>
          <a:xfrm>
            <a:off x="6366421" y="4437112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 err="1">
                <a:solidFill>
                  <a:schemeClr val="tx1"/>
                </a:solidFill>
              </a:rPr>
              <a:t>Boostrap</a:t>
            </a:r>
            <a:endParaRPr lang="en-US" altLang="ko-KR" sz="2400" dirty="0">
              <a:solidFill>
                <a:schemeClr val="tx1"/>
              </a:solidFill>
            </a:endParaRPr>
          </a:p>
          <a:p>
            <a:r>
              <a:rPr lang="en-US" altLang="ko-KR" sz="2400" dirty="0">
                <a:solidFill>
                  <a:schemeClr val="tx1"/>
                </a:solidFill>
              </a:rPr>
              <a:t>aggregating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8E54C57-4362-4F1E-85AA-457223088C19}"/>
              </a:ext>
            </a:extLst>
          </p:cNvPr>
          <p:cNvSpPr txBox="1"/>
          <p:nvPr/>
        </p:nvSpPr>
        <p:spPr>
          <a:xfrm>
            <a:off x="-325573" y="5269742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로지스틱 회귀 분석</a:t>
            </a:r>
            <a:endParaRPr lang="en-US" altLang="ko-KR" sz="2400" dirty="0">
              <a:solidFill>
                <a:schemeClr val="tx1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09A48F8-5942-40D8-B7FB-DF926581DBB4}"/>
              </a:ext>
            </a:extLst>
          </p:cNvPr>
          <p:cNvSpPr txBox="1"/>
          <p:nvPr/>
        </p:nvSpPr>
        <p:spPr>
          <a:xfrm>
            <a:off x="3020424" y="5269742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DBSCAN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6EB151F-9E06-4343-8F87-247C87BC46C3}"/>
              </a:ext>
            </a:extLst>
          </p:cNvPr>
          <p:cNvSpPr txBox="1"/>
          <p:nvPr/>
        </p:nvSpPr>
        <p:spPr>
          <a:xfrm>
            <a:off x="6366421" y="5269742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Random forest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E1E2FD8-445B-425F-8A0E-AC57CB78B783}"/>
              </a:ext>
            </a:extLst>
          </p:cNvPr>
          <p:cNvSpPr txBox="1"/>
          <p:nvPr/>
        </p:nvSpPr>
        <p:spPr>
          <a:xfrm>
            <a:off x="-325573" y="6070774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의사결정나무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59B4367-BA0D-4C2F-99FB-28CC32AFBA26}"/>
              </a:ext>
            </a:extLst>
          </p:cNvPr>
          <p:cNvSpPr txBox="1"/>
          <p:nvPr/>
        </p:nvSpPr>
        <p:spPr>
          <a:xfrm>
            <a:off x="3020424" y="6070774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 err="1">
                <a:solidFill>
                  <a:schemeClr val="tx1"/>
                </a:solidFill>
              </a:rPr>
              <a:t>가우시안</a:t>
            </a:r>
            <a:r>
              <a:rPr lang="ko-KR" altLang="en-US" sz="2400" dirty="0">
                <a:solidFill>
                  <a:schemeClr val="tx1"/>
                </a:solidFill>
              </a:rPr>
              <a:t> 혼합 모형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15AD2C5-0D6E-4103-BA78-ABD860554481}"/>
              </a:ext>
            </a:extLst>
          </p:cNvPr>
          <p:cNvSpPr txBox="1"/>
          <p:nvPr/>
        </p:nvSpPr>
        <p:spPr>
          <a:xfrm>
            <a:off x="6366421" y="6070774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Boosting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6A3E385E-488D-444D-94F5-7F9BC0D434AC}"/>
              </a:ext>
            </a:extLst>
          </p:cNvPr>
          <p:cNvCxnSpPr/>
          <p:nvPr/>
        </p:nvCxnSpPr>
        <p:spPr>
          <a:xfrm>
            <a:off x="323528" y="3504102"/>
            <a:ext cx="1800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B4A6BD32-4839-436D-81C3-952E200AA8E3}"/>
              </a:ext>
            </a:extLst>
          </p:cNvPr>
          <p:cNvCxnSpPr/>
          <p:nvPr/>
        </p:nvCxnSpPr>
        <p:spPr>
          <a:xfrm>
            <a:off x="3598863" y="3504102"/>
            <a:ext cx="1800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3E119D1A-52CC-470E-AA9B-0CB71BBA76D5}"/>
              </a:ext>
            </a:extLst>
          </p:cNvPr>
          <p:cNvCxnSpPr/>
          <p:nvPr/>
        </p:nvCxnSpPr>
        <p:spPr>
          <a:xfrm>
            <a:off x="6912260" y="3504102"/>
            <a:ext cx="1800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60547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Random</a:t>
            </a:r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 </a:t>
            </a:r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Forest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375B24C4-FD1D-465D-8099-06F9417599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5953"/>
          <a:stretch/>
        </p:blipFill>
        <p:spPr>
          <a:xfrm>
            <a:off x="2198492" y="2919602"/>
            <a:ext cx="2948528" cy="1024217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6745E75E-334F-4B7F-B242-DB6A79CE78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68" r="27773"/>
          <a:stretch/>
        </p:blipFill>
        <p:spPr>
          <a:xfrm>
            <a:off x="3634852" y="4015848"/>
            <a:ext cx="3384416" cy="1024217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179AE831-7599-469D-9E36-118B47E17B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260"/>
          <a:stretch/>
        </p:blipFill>
        <p:spPr>
          <a:xfrm>
            <a:off x="6299188" y="2919601"/>
            <a:ext cx="2593292" cy="1024217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B64B921C-8A70-4A82-A6F1-BF7F3B365754}"/>
              </a:ext>
            </a:extLst>
          </p:cNvPr>
          <p:cNvSpPr txBox="1"/>
          <p:nvPr/>
        </p:nvSpPr>
        <p:spPr>
          <a:xfrm>
            <a:off x="-1312" y="3431710"/>
            <a:ext cx="2277955" cy="10242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3200" dirty="0"/>
              <a:t>분류 모형</a:t>
            </a:r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A9786724-957B-41A3-82DA-E584A162CA24}"/>
              </a:ext>
            </a:extLst>
          </p:cNvPr>
          <p:cNvSpPr/>
          <p:nvPr/>
        </p:nvSpPr>
        <p:spPr>
          <a:xfrm>
            <a:off x="2422689" y="3108981"/>
            <a:ext cx="2762053" cy="754144"/>
          </a:xfrm>
          <a:custGeom>
            <a:avLst/>
            <a:gdLst>
              <a:gd name="connsiteX0" fmla="*/ 0 w 2762053"/>
              <a:gd name="connsiteY0" fmla="*/ 754144 h 754144"/>
              <a:gd name="connsiteX1" fmla="*/ 47134 w 2762053"/>
              <a:gd name="connsiteY1" fmla="*/ 735291 h 754144"/>
              <a:gd name="connsiteX2" fmla="*/ 131975 w 2762053"/>
              <a:gd name="connsiteY2" fmla="*/ 659876 h 754144"/>
              <a:gd name="connsiteX3" fmla="*/ 207389 w 2762053"/>
              <a:gd name="connsiteY3" fmla="*/ 584462 h 754144"/>
              <a:gd name="connsiteX4" fmla="*/ 245097 w 2762053"/>
              <a:gd name="connsiteY4" fmla="*/ 527901 h 754144"/>
              <a:gd name="connsiteX5" fmla="*/ 254523 w 2762053"/>
              <a:gd name="connsiteY5" fmla="*/ 499621 h 754144"/>
              <a:gd name="connsiteX6" fmla="*/ 301657 w 2762053"/>
              <a:gd name="connsiteY6" fmla="*/ 433633 h 754144"/>
              <a:gd name="connsiteX7" fmla="*/ 339365 w 2762053"/>
              <a:gd name="connsiteY7" fmla="*/ 348792 h 754144"/>
              <a:gd name="connsiteX8" fmla="*/ 367645 w 2762053"/>
              <a:gd name="connsiteY8" fmla="*/ 329938 h 754144"/>
              <a:gd name="connsiteX9" fmla="*/ 414779 w 2762053"/>
              <a:gd name="connsiteY9" fmla="*/ 282804 h 754144"/>
              <a:gd name="connsiteX10" fmla="*/ 443059 w 2762053"/>
              <a:gd name="connsiteY10" fmla="*/ 263951 h 754144"/>
              <a:gd name="connsiteX11" fmla="*/ 499620 w 2762053"/>
              <a:gd name="connsiteY11" fmla="*/ 207390 h 754144"/>
              <a:gd name="connsiteX12" fmla="*/ 527901 w 2762053"/>
              <a:gd name="connsiteY12" fmla="*/ 188536 h 754144"/>
              <a:gd name="connsiteX13" fmla="*/ 584462 w 2762053"/>
              <a:gd name="connsiteY13" fmla="*/ 169683 h 754144"/>
              <a:gd name="connsiteX14" fmla="*/ 622169 w 2762053"/>
              <a:gd name="connsiteY14" fmla="*/ 188536 h 754144"/>
              <a:gd name="connsiteX15" fmla="*/ 650449 w 2762053"/>
              <a:gd name="connsiteY15" fmla="*/ 273377 h 754144"/>
              <a:gd name="connsiteX16" fmla="*/ 659876 w 2762053"/>
              <a:gd name="connsiteY16" fmla="*/ 301658 h 754144"/>
              <a:gd name="connsiteX17" fmla="*/ 678730 w 2762053"/>
              <a:gd name="connsiteY17" fmla="*/ 386499 h 754144"/>
              <a:gd name="connsiteX18" fmla="*/ 688156 w 2762053"/>
              <a:gd name="connsiteY18" fmla="*/ 433633 h 754144"/>
              <a:gd name="connsiteX19" fmla="*/ 697583 w 2762053"/>
              <a:gd name="connsiteY19" fmla="*/ 461913 h 754144"/>
              <a:gd name="connsiteX20" fmla="*/ 725864 w 2762053"/>
              <a:gd name="connsiteY20" fmla="*/ 556181 h 754144"/>
              <a:gd name="connsiteX21" fmla="*/ 744717 w 2762053"/>
              <a:gd name="connsiteY21" fmla="*/ 584462 h 754144"/>
              <a:gd name="connsiteX22" fmla="*/ 820132 w 2762053"/>
              <a:gd name="connsiteY22" fmla="*/ 688157 h 754144"/>
              <a:gd name="connsiteX23" fmla="*/ 914400 w 2762053"/>
              <a:gd name="connsiteY23" fmla="*/ 707010 h 754144"/>
              <a:gd name="connsiteX24" fmla="*/ 1065229 w 2762053"/>
              <a:gd name="connsiteY24" fmla="*/ 688157 h 754144"/>
              <a:gd name="connsiteX25" fmla="*/ 1102936 w 2762053"/>
              <a:gd name="connsiteY25" fmla="*/ 669303 h 754144"/>
              <a:gd name="connsiteX26" fmla="*/ 1187777 w 2762053"/>
              <a:gd name="connsiteY26" fmla="*/ 612742 h 754144"/>
              <a:gd name="connsiteX27" fmla="*/ 1244338 w 2762053"/>
              <a:gd name="connsiteY27" fmla="*/ 556181 h 754144"/>
              <a:gd name="connsiteX28" fmla="*/ 1282045 w 2762053"/>
              <a:gd name="connsiteY28" fmla="*/ 499621 h 754144"/>
              <a:gd name="connsiteX29" fmla="*/ 1272618 w 2762053"/>
              <a:gd name="connsiteY29" fmla="*/ 414779 h 754144"/>
              <a:gd name="connsiteX30" fmla="*/ 1263191 w 2762053"/>
              <a:gd name="connsiteY30" fmla="*/ 311085 h 754144"/>
              <a:gd name="connsiteX31" fmla="*/ 1244338 w 2762053"/>
              <a:gd name="connsiteY31" fmla="*/ 235670 h 754144"/>
              <a:gd name="connsiteX32" fmla="*/ 1234911 w 2762053"/>
              <a:gd name="connsiteY32" fmla="*/ 169683 h 754144"/>
              <a:gd name="connsiteX33" fmla="*/ 1244338 w 2762053"/>
              <a:gd name="connsiteY33" fmla="*/ 56561 h 754144"/>
              <a:gd name="connsiteX34" fmla="*/ 1272618 w 2762053"/>
              <a:gd name="connsiteY34" fmla="*/ 28280 h 754144"/>
              <a:gd name="connsiteX35" fmla="*/ 1329179 w 2762053"/>
              <a:gd name="connsiteY35" fmla="*/ 18854 h 754144"/>
              <a:gd name="connsiteX36" fmla="*/ 1432874 w 2762053"/>
              <a:gd name="connsiteY36" fmla="*/ 0 h 754144"/>
              <a:gd name="connsiteX37" fmla="*/ 1508288 w 2762053"/>
              <a:gd name="connsiteY37" fmla="*/ 28280 h 754144"/>
              <a:gd name="connsiteX38" fmla="*/ 1611983 w 2762053"/>
              <a:gd name="connsiteY38" fmla="*/ 169683 h 754144"/>
              <a:gd name="connsiteX39" fmla="*/ 1630837 w 2762053"/>
              <a:gd name="connsiteY39" fmla="*/ 245097 h 754144"/>
              <a:gd name="connsiteX40" fmla="*/ 1611983 w 2762053"/>
              <a:gd name="connsiteY40" fmla="*/ 329938 h 754144"/>
              <a:gd name="connsiteX41" fmla="*/ 1593130 w 2762053"/>
              <a:gd name="connsiteY41" fmla="*/ 377072 h 754144"/>
              <a:gd name="connsiteX42" fmla="*/ 1564849 w 2762053"/>
              <a:gd name="connsiteY42" fmla="*/ 480767 h 754144"/>
              <a:gd name="connsiteX43" fmla="*/ 1583703 w 2762053"/>
              <a:gd name="connsiteY43" fmla="*/ 556181 h 754144"/>
              <a:gd name="connsiteX44" fmla="*/ 1677971 w 2762053"/>
              <a:gd name="connsiteY44" fmla="*/ 603316 h 754144"/>
              <a:gd name="connsiteX45" fmla="*/ 1857080 w 2762053"/>
              <a:gd name="connsiteY45" fmla="*/ 593889 h 754144"/>
              <a:gd name="connsiteX46" fmla="*/ 1875934 w 2762053"/>
              <a:gd name="connsiteY46" fmla="*/ 565608 h 754144"/>
              <a:gd name="connsiteX47" fmla="*/ 1932495 w 2762053"/>
              <a:gd name="connsiteY47" fmla="*/ 490194 h 754144"/>
              <a:gd name="connsiteX48" fmla="*/ 1960775 w 2762053"/>
              <a:gd name="connsiteY48" fmla="*/ 414779 h 754144"/>
              <a:gd name="connsiteX49" fmla="*/ 2055043 w 2762053"/>
              <a:gd name="connsiteY49" fmla="*/ 273377 h 754144"/>
              <a:gd name="connsiteX50" fmla="*/ 2092750 w 2762053"/>
              <a:gd name="connsiteY50" fmla="*/ 254524 h 754144"/>
              <a:gd name="connsiteX51" fmla="*/ 2130457 w 2762053"/>
              <a:gd name="connsiteY51" fmla="*/ 226243 h 754144"/>
              <a:gd name="connsiteX52" fmla="*/ 2187018 w 2762053"/>
              <a:gd name="connsiteY52" fmla="*/ 235670 h 754144"/>
              <a:gd name="connsiteX53" fmla="*/ 2205872 w 2762053"/>
              <a:gd name="connsiteY53" fmla="*/ 263951 h 754144"/>
              <a:gd name="connsiteX54" fmla="*/ 2243579 w 2762053"/>
              <a:gd name="connsiteY54" fmla="*/ 311085 h 754144"/>
              <a:gd name="connsiteX55" fmla="*/ 2290713 w 2762053"/>
              <a:gd name="connsiteY55" fmla="*/ 339365 h 754144"/>
              <a:gd name="connsiteX56" fmla="*/ 2318993 w 2762053"/>
              <a:gd name="connsiteY56" fmla="*/ 377072 h 754144"/>
              <a:gd name="connsiteX57" fmla="*/ 2356701 w 2762053"/>
              <a:gd name="connsiteY57" fmla="*/ 414779 h 754144"/>
              <a:gd name="connsiteX58" fmla="*/ 2384981 w 2762053"/>
              <a:gd name="connsiteY58" fmla="*/ 461913 h 754144"/>
              <a:gd name="connsiteX59" fmla="*/ 2441542 w 2762053"/>
              <a:gd name="connsiteY59" fmla="*/ 518474 h 754144"/>
              <a:gd name="connsiteX60" fmla="*/ 2450969 w 2762053"/>
              <a:gd name="connsiteY60" fmla="*/ 546755 h 754144"/>
              <a:gd name="connsiteX61" fmla="*/ 2479249 w 2762053"/>
              <a:gd name="connsiteY61" fmla="*/ 584462 h 754144"/>
              <a:gd name="connsiteX62" fmla="*/ 2545237 w 2762053"/>
              <a:gd name="connsiteY62" fmla="*/ 641023 h 754144"/>
              <a:gd name="connsiteX63" fmla="*/ 2592371 w 2762053"/>
              <a:gd name="connsiteY63" fmla="*/ 669303 h 754144"/>
              <a:gd name="connsiteX64" fmla="*/ 2762053 w 2762053"/>
              <a:gd name="connsiteY64" fmla="*/ 669303 h 754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762053" h="754144">
                <a:moveTo>
                  <a:pt x="0" y="754144"/>
                </a:moveTo>
                <a:cubicBezTo>
                  <a:pt x="15711" y="747860"/>
                  <a:pt x="32342" y="743509"/>
                  <a:pt x="47134" y="735291"/>
                </a:cubicBezTo>
                <a:cubicBezTo>
                  <a:pt x="83977" y="714823"/>
                  <a:pt x="100091" y="688217"/>
                  <a:pt x="131975" y="659876"/>
                </a:cubicBezTo>
                <a:cubicBezTo>
                  <a:pt x="206472" y="593657"/>
                  <a:pt x="133366" y="676991"/>
                  <a:pt x="207389" y="584462"/>
                </a:cubicBezTo>
                <a:cubicBezTo>
                  <a:pt x="229805" y="517215"/>
                  <a:pt x="198020" y="598516"/>
                  <a:pt x="245097" y="527901"/>
                </a:cubicBezTo>
                <a:cubicBezTo>
                  <a:pt x="250609" y="519633"/>
                  <a:pt x="250079" y="508509"/>
                  <a:pt x="254523" y="499621"/>
                </a:cubicBezTo>
                <a:cubicBezTo>
                  <a:pt x="261415" y="485838"/>
                  <a:pt x="295253" y="442172"/>
                  <a:pt x="301657" y="433633"/>
                </a:cubicBezTo>
                <a:cubicBezTo>
                  <a:pt x="310992" y="405628"/>
                  <a:pt x="316956" y="371201"/>
                  <a:pt x="339365" y="348792"/>
                </a:cubicBezTo>
                <a:cubicBezTo>
                  <a:pt x="347376" y="340781"/>
                  <a:pt x="359119" y="337399"/>
                  <a:pt x="367645" y="329938"/>
                </a:cubicBezTo>
                <a:cubicBezTo>
                  <a:pt x="384367" y="315306"/>
                  <a:pt x="398057" y="297435"/>
                  <a:pt x="414779" y="282804"/>
                </a:cubicBezTo>
                <a:cubicBezTo>
                  <a:pt x="423305" y="275344"/>
                  <a:pt x="434591" y="271478"/>
                  <a:pt x="443059" y="263951"/>
                </a:cubicBezTo>
                <a:cubicBezTo>
                  <a:pt x="462987" y="246237"/>
                  <a:pt x="477435" y="222180"/>
                  <a:pt x="499620" y="207390"/>
                </a:cubicBezTo>
                <a:cubicBezTo>
                  <a:pt x="509047" y="201105"/>
                  <a:pt x="517548" y="193137"/>
                  <a:pt x="527901" y="188536"/>
                </a:cubicBezTo>
                <a:cubicBezTo>
                  <a:pt x="546062" y="180465"/>
                  <a:pt x="584462" y="169683"/>
                  <a:pt x="584462" y="169683"/>
                </a:cubicBezTo>
                <a:cubicBezTo>
                  <a:pt x="597031" y="175967"/>
                  <a:pt x="612232" y="178599"/>
                  <a:pt x="622169" y="188536"/>
                </a:cubicBezTo>
                <a:cubicBezTo>
                  <a:pt x="643075" y="209442"/>
                  <a:pt x="644094" y="247959"/>
                  <a:pt x="650449" y="273377"/>
                </a:cubicBezTo>
                <a:cubicBezTo>
                  <a:pt x="652859" y="283017"/>
                  <a:pt x="657466" y="292018"/>
                  <a:pt x="659876" y="301658"/>
                </a:cubicBezTo>
                <a:cubicBezTo>
                  <a:pt x="666902" y="329763"/>
                  <a:pt x="672660" y="358172"/>
                  <a:pt x="678730" y="386499"/>
                </a:cubicBezTo>
                <a:cubicBezTo>
                  <a:pt x="682087" y="402166"/>
                  <a:pt x="684270" y="418089"/>
                  <a:pt x="688156" y="433633"/>
                </a:cubicBezTo>
                <a:cubicBezTo>
                  <a:pt x="690566" y="443273"/>
                  <a:pt x="695173" y="452273"/>
                  <a:pt x="697583" y="461913"/>
                </a:cubicBezTo>
                <a:cubicBezTo>
                  <a:pt x="710831" y="514903"/>
                  <a:pt x="700529" y="505510"/>
                  <a:pt x="725864" y="556181"/>
                </a:cubicBezTo>
                <a:cubicBezTo>
                  <a:pt x="730931" y="566315"/>
                  <a:pt x="739292" y="574516"/>
                  <a:pt x="744717" y="584462"/>
                </a:cubicBezTo>
                <a:cubicBezTo>
                  <a:pt x="765846" y="623199"/>
                  <a:pt x="773136" y="671373"/>
                  <a:pt x="820132" y="688157"/>
                </a:cubicBezTo>
                <a:cubicBezTo>
                  <a:pt x="850310" y="698935"/>
                  <a:pt x="914400" y="707010"/>
                  <a:pt x="914400" y="707010"/>
                </a:cubicBezTo>
                <a:cubicBezTo>
                  <a:pt x="964676" y="700726"/>
                  <a:pt x="1015545" y="698094"/>
                  <a:pt x="1065229" y="688157"/>
                </a:cubicBezTo>
                <a:cubicBezTo>
                  <a:pt x="1079009" y="685401"/>
                  <a:pt x="1090652" y="676128"/>
                  <a:pt x="1102936" y="669303"/>
                </a:cubicBezTo>
                <a:cubicBezTo>
                  <a:pt x="1129133" y="654749"/>
                  <a:pt x="1164918" y="633315"/>
                  <a:pt x="1187777" y="612742"/>
                </a:cubicBezTo>
                <a:cubicBezTo>
                  <a:pt x="1207595" y="594905"/>
                  <a:pt x="1229548" y="578366"/>
                  <a:pt x="1244338" y="556181"/>
                </a:cubicBezTo>
                <a:lnTo>
                  <a:pt x="1282045" y="499621"/>
                </a:lnTo>
                <a:cubicBezTo>
                  <a:pt x="1278903" y="471340"/>
                  <a:pt x="1275449" y="443092"/>
                  <a:pt x="1272618" y="414779"/>
                </a:cubicBezTo>
                <a:cubicBezTo>
                  <a:pt x="1269164" y="380244"/>
                  <a:pt x="1267496" y="345524"/>
                  <a:pt x="1263191" y="311085"/>
                </a:cubicBezTo>
                <a:cubicBezTo>
                  <a:pt x="1258640" y="274679"/>
                  <a:pt x="1254600" y="266455"/>
                  <a:pt x="1244338" y="235670"/>
                </a:cubicBezTo>
                <a:cubicBezTo>
                  <a:pt x="1241196" y="213674"/>
                  <a:pt x="1234911" y="191902"/>
                  <a:pt x="1234911" y="169683"/>
                </a:cubicBezTo>
                <a:cubicBezTo>
                  <a:pt x="1234911" y="131845"/>
                  <a:pt x="1234589" y="93121"/>
                  <a:pt x="1244338" y="56561"/>
                </a:cubicBezTo>
                <a:cubicBezTo>
                  <a:pt x="1247773" y="43680"/>
                  <a:pt x="1260435" y="33694"/>
                  <a:pt x="1272618" y="28280"/>
                </a:cubicBezTo>
                <a:cubicBezTo>
                  <a:pt x="1290084" y="20517"/>
                  <a:pt x="1310436" y="22602"/>
                  <a:pt x="1329179" y="18854"/>
                </a:cubicBezTo>
                <a:cubicBezTo>
                  <a:pt x="1440318" y="-3373"/>
                  <a:pt x="1265092" y="23969"/>
                  <a:pt x="1432874" y="0"/>
                </a:cubicBezTo>
                <a:cubicBezTo>
                  <a:pt x="1458762" y="6472"/>
                  <a:pt x="1486599" y="10535"/>
                  <a:pt x="1508288" y="28280"/>
                </a:cubicBezTo>
                <a:cubicBezTo>
                  <a:pt x="1553333" y="65135"/>
                  <a:pt x="1597243" y="110723"/>
                  <a:pt x="1611983" y="169683"/>
                </a:cubicBezTo>
                <a:lnTo>
                  <a:pt x="1630837" y="245097"/>
                </a:lnTo>
                <a:cubicBezTo>
                  <a:pt x="1624552" y="273377"/>
                  <a:pt x="1619942" y="302082"/>
                  <a:pt x="1611983" y="329938"/>
                </a:cubicBezTo>
                <a:cubicBezTo>
                  <a:pt x="1607334" y="346208"/>
                  <a:pt x="1598481" y="361019"/>
                  <a:pt x="1593130" y="377072"/>
                </a:cubicBezTo>
                <a:cubicBezTo>
                  <a:pt x="1581923" y="410693"/>
                  <a:pt x="1573478" y="446253"/>
                  <a:pt x="1564849" y="480767"/>
                </a:cubicBezTo>
                <a:cubicBezTo>
                  <a:pt x="1571134" y="505905"/>
                  <a:pt x="1570647" y="533799"/>
                  <a:pt x="1583703" y="556181"/>
                </a:cubicBezTo>
                <a:cubicBezTo>
                  <a:pt x="1607337" y="596696"/>
                  <a:pt x="1639784" y="595679"/>
                  <a:pt x="1677971" y="603316"/>
                </a:cubicBezTo>
                <a:cubicBezTo>
                  <a:pt x="1737674" y="600174"/>
                  <a:pt x="1798350" y="605076"/>
                  <a:pt x="1857080" y="593889"/>
                </a:cubicBezTo>
                <a:cubicBezTo>
                  <a:pt x="1868210" y="591769"/>
                  <a:pt x="1868681" y="574312"/>
                  <a:pt x="1875934" y="565608"/>
                </a:cubicBezTo>
                <a:cubicBezTo>
                  <a:pt x="1934844" y="494915"/>
                  <a:pt x="1873063" y="589245"/>
                  <a:pt x="1932495" y="490194"/>
                </a:cubicBezTo>
                <a:cubicBezTo>
                  <a:pt x="1943057" y="447943"/>
                  <a:pt x="1938592" y="454216"/>
                  <a:pt x="1960775" y="414779"/>
                </a:cubicBezTo>
                <a:cubicBezTo>
                  <a:pt x="1977101" y="385755"/>
                  <a:pt x="2013114" y="303327"/>
                  <a:pt x="2055043" y="273377"/>
                </a:cubicBezTo>
                <a:cubicBezTo>
                  <a:pt x="2066478" y="265209"/>
                  <a:pt x="2080834" y="261972"/>
                  <a:pt x="2092750" y="254524"/>
                </a:cubicBezTo>
                <a:cubicBezTo>
                  <a:pt x="2106073" y="246197"/>
                  <a:pt x="2117888" y="235670"/>
                  <a:pt x="2130457" y="226243"/>
                </a:cubicBezTo>
                <a:cubicBezTo>
                  <a:pt x="2149311" y="229385"/>
                  <a:pt x="2169922" y="227122"/>
                  <a:pt x="2187018" y="235670"/>
                </a:cubicBezTo>
                <a:cubicBezTo>
                  <a:pt x="2197152" y="240737"/>
                  <a:pt x="2199074" y="254887"/>
                  <a:pt x="2205872" y="263951"/>
                </a:cubicBezTo>
                <a:cubicBezTo>
                  <a:pt x="2217944" y="280047"/>
                  <a:pt x="2228541" y="297718"/>
                  <a:pt x="2243579" y="311085"/>
                </a:cubicBezTo>
                <a:cubicBezTo>
                  <a:pt x="2257273" y="323258"/>
                  <a:pt x="2275002" y="329938"/>
                  <a:pt x="2290713" y="339365"/>
                </a:cubicBezTo>
                <a:cubicBezTo>
                  <a:pt x="2300140" y="351934"/>
                  <a:pt x="2308647" y="365248"/>
                  <a:pt x="2318993" y="377072"/>
                </a:cubicBezTo>
                <a:cubicBezTo>
                  <a:pt x="2330698" y="390449"/>
                  <a:pt x="2345788" y="400748"/>
                  <a:pt x="2356701" y="414779"/>
                </a:cubicBezTo>
                <a:cubicBezTo>
                  <a:pt x="2367950" y="429242"/>
                  <a:pt x="2373379" y="447732"/>
                  <a:pt x="2384981" y="461913"/>
                </a:cubicBezTo>
                <a:cubicBezTo>
                  <a:pt x="2401865" y="482549"/>
                  <a:pt x="2441542" y="518474"/>
                  <a:pt x="2441542" y="518474"/>
                </a:cubicBezTo>
                <a:cubicBezTo>
                  <a:pt x="2444684" y="527901"/>
                  <a:pt x="2446039" y="538127"/>
                  <a:pt x="2450969" y="546755"/>
                </a:cubicBezTo>
                <a:cubicBezTo>
                  <a:pt x="2458764" y="560396"/>
                  <a:pt x="2469024" y="572533"/>
                  <a:pt x="2479249" y="584462"/>
                </a:cubicBezTo>
                <a:cubicBezTo>
                  <a:pt x="2498665" y="607114"/>
                  <a:pt x="2520405" y="624469"/>
                  <a:pt x="2545237" y="641023"/>
                </a:cubicBezTo>
                <a:cubicBezTo>
                  <a:pt x="2560482" y="651186"/>
                  <a:pt x="2574203" y="666933"/>
                  <a:pt x="2592371" y="669303"/>
                </a:cubicBezTo>
                <a:cubicBezTo>
                  <a:pt x="2648457" y="676618"/>
                  <a:pt x="2705492" y="669303"/>
                  <a:pt x="2762053" y="669303"/>
                </a:cubicBez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자유형: 도형 37">
            <a:extLst>
              <a:ext uri="{FF2B5EF4-FFF2-40B4-BE49-F238E27FC236}">
                <a16:creationId xmlns:a16="http://schemas.microsoft.com/office/drawing/2014/main" id="{A4822856-D341-4904-9752-6162E33FCF48}"/>
              </a:ext>
            </a:extLst>
          </p:cNvPr>
          <p:cNvSpPr/>
          <p:nvPr/>
        </p:nvSpPr>
        <p:spPr>
          <a:xfrm>
            <a:off x="3930977" y="4061088"/>
            <a:ext cx="56561" cy="983343"/>
          </a:xfrm>
          <a:custGeom>
            <a:avLst/>
            <a:gdLst>
              <a:gd name="connsiteX0" fmla="*/ 56561 w 56561"/>
              <a:gd name="connsiteY0" fmla="*/ 0 h 983343"/>
              <a:gd name="connsiteX1" fmla="*/ 47134 w 56561"/>
              <a:gd name="connsiteY1" fmla="*/ 216817 h 983343"/>
              <a:gd name="connsiteX2" fmla="*/ 28281 w 56561"/>
              <a:gd name="connsiteY2" fmla="*/ 311085 h 983343"/>
              <a:gd name="connsiteX3" fmla="*/ 18854 w 56561"/>
              <a:gd name="connsiteY3" fmla="*/ 405353 h 983343"/>
              <a:gd name="connsiteX4" fmla="*/ 0 w 56561"/>
              <a:gd name="connsiteY4" fmla="*/ 697584 h 983343"/>
              <a:gd name="connsiteX5" fmla="*/ 9427 w 56561"/>
              <a:gd name="connsiteY5" fmla="*/ 904973 h 983343"/>
              <a:gd name="connsiteX6" fmla="*/ 28281 w 56561"/>
              <a:gd name="connsiteY6" fmla="*/ 952107 h 983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561" h="983343">
                <a:moveTo>
                  <a:pt x="56561" y="0"/>
                </a:moveTo>
                <a:cubicBezTo>
                  <a:pt x="53419" y="72272"/>
                  <a:pt x="53683" y="144773"/>
                  <a:pt x="47134" y="216817"/>
                </a:cubicBezTo>
                <a:cubicBezTo>
                  <a:pt x="44233" y="248730"/>
                  <a:pt x="33034" y="279395"/>
                  <a:pt x="28281" y="311085"/>
                </a:cubicBezTo>
                <a:cubicBezTo>
                  <a:pt x="23597" y="342315"/>
                  <a:pt x="21590" y="373892"/>
                  <a:pt x="18854" y="405353"/>
                </a:cubicBezTo>
                <a:cubicBezTo>
                  <a:pt x="8260" y="527179"/>
                  <a:pt x="7305" y="566088"/>
                  <a:pt x="0" y="697584"/>
                </a:cubicBezTo>
                <a:cubicBezTo>
                  <a:pt x="3142" y="766714"/>
                  <a:pt x="1495" y="836228"/>
                  <a:pt x="9427" y="904973"/>
                </a:cubicBezTo>
                <a:cubicBezTo>
                  <a:pt x="29686" y="1080549"/>
                  <a:pt x="28281" y="898432"/>
                  <a:pt x="28281" y="952107"/>
                </a:cubicBez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자유형: 도형 40">
            <a:extLst>
              <a:ext uri="{FF2B5EF4-FFF2-40B4-BE49-F238E27FC236}">
                <a16:creationId xmlns:a16="http://schemas.microsoft.com/office/drawing/2014/main" id="{65F95B0A-2D60-4245-8943-E8DD32EA0B01}"/>
              </a:ext>
            </a:extLst>
          </p:cNvPr>
          <p:cNvSpPr/>
          <p:nvPr/>
        </p:nvSpPr>
        <p:spPr>
          <a:xfrm>
            <a:off x="3959258" y="4023381"/>
            <a:ext cx="2347866" cy="761275"/>
          </a:xfrm>
          <a:custGeom>
            <a:avLst/>
            <a:gdLst>
              <a:gd name="connsiteX0" fmla="*/ 0 w 2347866"/>
              <a:gd name="connsiteY0" fmla="*/ 744718 h 761275"/>
              <a:gd name="connsiteX1" fmla="*/ 292231 w 2347866"/>
              <a:gd name="connsiteY1" fmla="*/ 744718 h 761275"/>
              <a:gd name="connsiteX2" fmla="*/ 329938 w 2347866"/>
              <a:gd name="connsiteY2" fmla="*/ 725864 h 761275"/>
              <a:gd name="connsiteX3" fmla="*/ 424206 w 2347866"/>
              <a:gd name="connsiteY3" fmla="*/ 688157 h 761275"/>
              <a:gd name="connsiteX4" fmla="*/ 556181 w 2347866"/>
              <a:gd name="connsiteY4" fmla="*/ 641023 h 761275"/>
              <a:gd name="connsiteX5" fmla="*/ 631596 w 2347866"/>
              <a:gd name="connsiteY5" fmla="*/ 631596 h 761275"/>
              <a:gd name="connsiteX6" fmla="*/ 707010 w 2347866"/>
              <a:gd name="connsiteY6" fmla="*/ 603316 h 761275"/>
              <a:gd name="connsiteX7" fmla="*/ 772998 w 2347866"/>
              <a:gd name="connsiteY7" fmla="*/ 593889 h 761275"/>
              <a:gd name="connsiteX8" fmla="*/ 857839 w 2347866"/>
              <a:gd name="connsiteY8" fmla="*/ 603316 h 761275"/>
              <a:gd name="connsiteX9" fmla="*/ 914400 w 2347866"/>
              <a:gd name="connsiteY9" fmla="*/ 622169 h 761275"/>
              <a:gd name="connsiteX10" fmla="*/ 970961 w 2347866"/>
              <a:gd name="connsiteY10" fmla="*/ 631596 h 761275"/>
              <a:gd name="connsiteX11" fmla="*/ 1178350 w 2347866"/>
              <a:gd name="connsiteY11" fmla="*/ 612742 h 761275"/>
              <a:gd name="connsiteX12" fmla="*/ 1234911 w 2347866"/>
              <a:gd name="connsiteY12" fmla="*/ 593889 h 761275"/>
              <a:gd name="connsiteX13" fmla="*/ 1253765 w 2347866"/>
              <a:gd name="connsiteY13" fmla="*/ 622169 h 761275"/>
              <a:gd name="connsiteX14" fmla="*/ 1348033 w 2347866"/>
              <a:gd name="connsiteY14" fmla="*/ 669303 h 761275"/>
              <a:gd name="connsiteX15" fmla="*/ 1508288 w 2347866"/>
              <a:gd name="connsiteY15" fmla="*/ 650450 h 761275"/>
              <a:gd name="connsiteX16" fmla="*/ 1602556 w 2347866"/>
              <a:gd name="connsiteY16" fmla="*/ 593889 h 761275"/>
              <a:gd name="connsiteX17" fmla="*/ 1696824 w 2347866"/>
              <a:gd name="connsiteY17" fmla="*/ 518474 h 761275"/>
              <a:gd name="connsiteX18" fmla="*/ 1734532 w 2347866"/>
              <a:gd name="connsiteY18" fmla="*/ 509047 h 761275"/>
              <a:gd name="connsiteX19" fmla="*/ 2007909 w 2347866"/>
              <a:gd name="connsiteY19" fmla="*/ 537328 h 761275"/>
              <a:gd name="connsiteX20" fmla="*/ 2055043 w 2347866"/>
              <a:gd name="connsiteY20" fmla="*/ 556181 h 761275"/>
              <a:gd name="connsiteX21" fmla="*/ 2177591 w 2347866"/>
              <a:gd name="connsiteY21" fmla="*/ 584462 h 761275"/>
              <a:gd name="connsiteX22" fmla="*/ 2318994 w 2347866"/>
              <a:gd name="connsiteY22" fmla="*/ 575035 h 761275"/>
              <a:gd name="connsiteX23" fmla="*/ 2328420 w 2347866"/>
              <a:gd name="connsiteY23" fmla="*/ 527901 h 761275"/>
              <a:gd name="connsiteX24" fmla="*/ 2318994 w 2347866"/>
              <a:gd name="connsiteY24" fmla="*/ 226243 h 761275"/>
              <a:gd name="connsiteX25" fmla="*/ 2328420 w 2347866"/>
              <a:gd name="connsiteY25" fmla="*/ 113122 h 761275"/>
              <a:gd name="connsiteX26" fmla="*/ 2347274 w 2347866"/>
              <a:gd name="connsiteY26" fmla="*/ 28280 h 761275"/>
              <a:gd name="connsiteX27" fmla="*/ 2347274 w 2347866"/>
              <a:gd name="connsiteY27" fmla="*/ 0 h 761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347866" h="761275">
                <a:moveTo>
                  <a:pt x="0" y="744718"/>
                </a:moveTo>
                <a:cubicBezTo>
                  <a:pt x="116809" y="768078"/>
                  <a:pt x="84689" y="765472"/>
                  <a:pt x="292231" y="744718"/>
                </a:cubicBezTo>
                <a:cubicBezTo>
                  <a:pt x="306214" y="743320"/>
                  <a:pt x="317022" y="731400"/>
                  <a:pt x="329938" y="725864"/>
                </a:cubicBezTo>
                <a:cubicBezTo>
                  <a:pt x="361045" y="712532"/>
                  <a:pt x="392783" y="700726"/>
                  <a:pt x="424206" y="688157"/>
                </a:cubicBezTo>
                <a:cubicBezTo>
                  <a:pt x="455633" y="675586"/>
                  <a:pt x="531716" y="644081"/>
                  <a:pt x="556181" y="641023"/>
                </a:cubicBezTo>
                <a:lnTo>
                  <a:pt x="631596" y="631596"/>
                </a:lnTo>
                <a:cubicBezTo>
                  <a:pt x="637633" y="629181"/>
                  <a:pt x="692226" y="606273"/>
                  <a:pt x="707010" y="603316"/>
                </a:cubicBezTo>
                <a:cubicBezTo>
                  <a:pt x="728798" y="598959"/>
                  <a:pt x="751002" y="597031"/>
                  <a:pt x="772998" y="593889"/>
                </a:cubicBezTo>
                <a:cubicBezTo>
                  <a:pt x="801278" y="597031"/>
                  <a:pt x="829937" y="597736"/>
                  <a:pt x="857839" y="603316"/>
                </a:cubicBezTo>
                <a:cubicBezTo>
                  <a:pt x="877327" y="607213"/>
                  <a:pt x="895120" y="617349"/>
                  <a:pt x="914400" y="622169"/>
                </a:cubicBezTo>
                <a:cubicBezTo>
                  <a:pt x="932943" y="626805"/>
                  <a:pt x="952107" y="628454"/>
                  <a:pt x="970961" y="631596"/>
                </a:cubicBezTo>
                <a:cubicBezTo>
                  <a:pt x="1040091" y="625311"/>
                  <a:pt x="1110283" y="626355"/>
                  <a:pt x="1178350" y="612742"/>
                </a:cubicBezTo>
                <a:cubicBezTo>
                  <a:pt x="1266615" y="595089"/>
                  <a:pt x="1154512" y="567088"/>
                  <a:pt x="1234911" y="593889"/>
                </a:cubicBezTo>
                <a:cubicBezTo>
                  <a:pt x="1241196" y="603316"/>
                  <a:pt x="1245754" y="614158"/>
                  <a:pt x="1253765" y="622169"/>
                </a:cubicBezTo>
                <a:cubicBezTo>
                  <a:pt x="1287270" y="655674"/>
                  <a:pt x="1301992" y="653956"/>
                  <a:pt x="1348033" y="669303"/>
                </a:cubicBezTo>
                <a:cubicBezTo>
                  <a:pt x="1353205" y="668934"/>
                  <a:pt x="1468969" y="671622"/>
                  <a:pt x="1508288" y="650450"/>
                </a:cubicBezTo>
                <a:cubicBezTo>
                  <a:pt x="1540553" y="633077"/>
                  <a:pt x="1576644" y="619801"/>
                  <a:pt x="1602556" y="593889"/>
                </a:cubicBezTo>
                <a:cubicBezTo>
                  <a:pt x="1625189" y="571256"/>
                  <a:pt x="1665113" y="526402"/>
                  <a:pt x="1696824" y="518474"/>
                </a:cubicBezTo>
                <a:lnTo>
                  <a:pt x="1734532" y="509047"/>
                </a:lnTo>
                <a:cubicBezTo>
                  <a:pt x="1825658" y="518474"/>
                  <a:pt x="1917272" y="523999"/>
                  <a:pt x="2007909" y="537328"/>
                </a:cubicBezTo>
                <a:cubicBezTo>
                  <a:pt x="2024650" y="539790"/>
                  <a:pt x="2038990" y="550830"/>
                  <a:pt x="2055043" y="556181"/>
                </a:cubicBezTo>
                <a:cubicBezTo>
                  <a:pt x="2115307" y="576269"/>
                  <a:pt x="2118604" y="574630"/>
                  <a:pt x="2177591" y="584462"/>
                </a:cubicBezTo>
                <a:lnTo>
                  <a:pt x="2318994" y="575035"/>
                </a:lnTo>
                <a:cubicBezTo>
                  <a:pt x="2333996" y="569409"/>
                  <a:pt x="2328420" y="543923"/>
                  <a:pt x="2328420" y="527901"/>
                </a:cubicBezTo>
                <a:cubicBezTo>
                  <a:pt x="2328420" y="427299"/>
                  <a:pt x="2322136" y="326796"/>
                  <a:pt x="2318994" y="226243"/>
                </a:cubicBezTo>
                <a:cubicBezTo>
                  <a:pt x="2322136" y="188536"/>
                  <a:pt x="2323999" y="150701"/>
                  <a:pt x="2328420" y="113122"/>
                </a:cubicBezTo>
                <a:cubicBezTo>
                  <a:pt x="2345385" y="-31087"/>
                  <a:pt x="2329920" y="149756"/>
                  <a:pt x="2347274" y="28280"/>
                </a:cubicBezTo>
                <a:cubicBezTo>
                  <a:pt x="2348607" y="18948"/>
                  <a:pt x="2347274" y="9427"/>
                  <a:pt x="2347274" y="0"/>
                </a:cubicBez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자유형: 도형 41">
            <a:extLst>
              <a:ext uri="{FF2B5EF4-FFF2-40B4-BE49-F238E27FC236}">
                <a16:creationId xmlns:a16="http://schemas.microsoft.com/office/drawing/2014/main" id="{3C99F6BB-EBAC-452C-B636-AA57B350B727}"/>
              </a:ext>
            </a:extLst>
          </p:cNvPr>
          <p:cNvSpPr/>
          <p:nvPr/>
        </p:nvSpPr>
        <p:spPr>
          <a:xfrm>
            <a:off x="6278252" y="4381600"/>
            <a:ext cx="801278" cy="207389"/>
          </a:xfrm>
          <a:custGeom>
            <a:avLst/>
            <a:gdLst>
              <a:gd name="connsiteX0" fmla="*/ 0 w 801278"/>
              <a:gd name="connsiteY0" fmla="*/ 207389 h 207389"/>
              <a:gd name="connsiteX1" fmla="*/ 179109 w 801278"/>
              <a:gd name="connsiteY1" fmla="*/ 188536 h 207389"/>
              <a:gd name="connsiteX2" fmla="*/ 226243 w 801278"/>
              <a:gd name="connsiteY2" fmla="*/ 169682 h 207389"/>
              <a:gd name="connsiteX3" fmla="*/ 254523 w 801278"/>
              <a:gd name="connsiteY3" fmla="*/ 150828 h 207389"/>
              <a:gd name="connsiteX4" fmla="*/ 320511 w 801278"/>
              <a:gd name="connsiteY4" fmla="*/ 141402 h 207389"/>
              <a:gd name="connsiteX5" fmla="*/ 546754 w 801278"/>
              <a:gd name="connsiteY5" fmla="*/ 84841 h 207389"/>
              <a:gd name="connsiteX6" fmla="*/ 688156 w 801278"/>
              <a:gd name="connsiteY6" fmla="*/ 56560 h 207389"/>
              <a:gd name="connsiteX7" fmla="*/ 754144 w 801278"/>
              <a:gd name="connsiteY7" fmla="*/ 28280 h 207389"/>
              <a:gd name="connsiteX8" fmla="*/ 801278 w 801278"/>
              <a:gd name="connsiteY8" fmla="*/ 0 h 207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1278" h="207389">
                <a:moveTo>
                  <a:pt x="0" y="207389"/>
                </a:moveTo>
                <a:cubicBezTo>
                  <a:pt x="22004" y="205555"/>
                  <a:pt x="142172" y="197770"/>
                  <a:pt x="179109" y="188536"/>
                </a:cubicBezTo>
                <a:cubicBezTo>
                  <a:pt x="195525" y="184432"/>
                  <a:pt x="211108" y="177250"/>
                  <a:pt x="226243" y="169682"/>
                </a:cubicBezTo>
                <a:cubicBezTo>
                  <a:pt x="236376" y="164615"/>
                  <a:pt x="243671" y="154083"/>
                  <a:pt x="254523" y="150828"/>
                </a:cubicBezTo>
                <a:cubicBezTo>
                  <a:pt x="275805" y="144443"/>
                  <a:pt x="298723" y="145760"/>
                  <a:pt x="320511" y="141402"/>
                </a:cubicBezTo>
                <a:cubicBezTo>
                  <a:pt x="643220" y="76861"/>
                  <a:pt x="261390" y="148255"/>
                  <a:pt x="546754" y="84841"/>
                </a:cubicBezTo>
                <a:cubicBezTo>
                  <a:pt x="589742" y="75288"/>
                  <a:pt x="647922" y="76676"/>
                  <a:pt x="688156" y="56560"/>
                </a:cubicBezTo>
                <a:cubicBezTo>
                  <a:pt x="734751" y="33263"/>
                  <a:pt x="712532" y="42151"/>
                  <a:pt x="754144" y="28280"/>
                </a:cubicBezTo>
                <a:cubicBezTo>
                  <a:pt x="788270" y="5528"/>
                  <a:pt x="772290" y="14492"/>
                  <a:pt x="801278" y="0"/>
                </a:cubicBez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자유형: 도형 52">
            <a:extLst>
              <a:ext uri="{FF2B5EF4-FFF2-40B4-BE49-F238E27FC236}">
                <a16:creationId xmlns:a16="http://schemas.microsoft.com/office/drawing/2014/main" id="{90C5CF7B-DC29-46A5-9791-DECB29F43475}"/>
              </a:ext>
            </a:extLst>
          </p:cNvPr>
          <p:cNvSpPr/>
          <p:nvPr/>
        </p:nvSpPr>
        <p:spPr>
          <a:xfrm>
            <a:off x="6372520" y="3080701"/>
            <a:ext cx="1282045" cy="848412"/>
          </a:xfrm>
          <a:custGeom>
            <a:avLst/>
            <a:gdLst>
              <a:gd name="connsiteX0" fmla="*/ 0 w 1282045"/>
              <a:gd name="connsiteY0" fmla="*/ 424206 h 848412"/>
              <a:gd name="connsiteX1" fmla="*/ 235670 w 1282045"/>
              <a:gd name="connsiteY1" fmla="*/ 395925 h 848412"/>
              <a:gd name="connsiteX2" fmla="*/ 292231 w 1282045"/>
              <a:gd name="connsiteY2" fmla="*/ 377072 h 848412"/>
              <a:gd name="connsiteX3" fmla="*/ 339365 w 1282045"/>
              <a:gd name="connsiteY3" fmla="*/ 367645 h 848412"/>
              <a:gd name="connsiteX4" fmla="*/ 367645 w 1282045"/>
              <a:gd name="connsiteY4" fmla="*/ 358218 h 848412"/>
              <a:gd name="connsiteX5" fmla="*/ 405352 w 1282045"/>
              <a:gd name="connsiteY5" fmla="*/ 348791 h 848412"/>
              <a:gd name="connsiteX6" fmla="*/ 518474 w 1282045"/>
              <a:gd name="connsiteY6" fmla="*/ 282804 h 848412"/>
              <a:gd name="connsiteX7" fmla="*/ 565608 w 1282045"/>
              <a:gd name="connsiteY7" fmla="*/ 254523 h 848412"/>
              <a:gd name="connsiteX8" fmla="*/ 612742 w 1282045"/>
              <a:gd name="connsiteY8" fmla="*/ 235670 h 848412"/>
              <a:gd name="connsiteX9" fmla="*/ 641022 w 1282045"/>
              <a:gd name="connsiteY9" fmla="*/ 216816 h 848412"/>
              <a:gd name="connsiteX10" fmla="*/ 725864 w 1282045"/>
              <a:gd name="connsiteY10" fmla="*/ 197963 h 848412"/>
              <a:gd name="connsiteX11" fmla="*/ 838985 w 1282045"/>
              <a:gd name="connsiteY11" fmla="*/ 160255 h 848412"/>
              <a:gd name="connsiteX12" fmla="*/ 942680 w 1282045"/>
              <a:gd name="connsiteY12" fmla="*/ 122548 h 848412"/>
              <a:gd name="connsiteX13" fmla="*/ 999241 w 1282045"/>
              <a:gd name="connsiteY13" fmla="*/ 84841 h 848412"/>
              <a:gd name="connsiteX14" fmla="*/ 1027521 w 1282045"/>
              <a:gd name="connsiteY14" fmla="*/ 65987 h 848412"/>
              <a:gd name="connsiteX15" fmla="*/ 1065228 w 1282045"/>
              <a:gd name="connsiteY15" fmla="*/ 37707 h 848412"/>
              <a:gd name="connsiteX16" fmla="*/ 1112362 w 1282045"/>
              <a:gd name="connsiteY16" fmla="*/ 18853 h 848412"/>
              <a:gd name="connsiteX17" fmla="*/ 1178350 w 1282045"/>
              <a:gd name="connsiteY17" fmla="*/ 0 h 848412"/>
              <a:gd name="connsiteX18" fmla="*/ 1225484 w 1282045"/>
              <a:gd name="connsiteY18" fmla="*/ 9426 h 848412"/>
              <a:gd name="connsiteX19" fmla="*/ 1244338 w 1282045"/>
              <a:gd name="connsiteY19" fmla="*/ 47134 h 848412"/>
              <a:gd name="connsiteX20" fmla="*/ 1282045 w 1282045"/>
              <a:gd name="connsiteY20" fmla="*/ 122548 h 848412"/>
              <a:gd name="connsiteX21" fmla="*/ 1272618 w 1282045"/>
              <a:gd name="connsiteY21" fmla="*/ 188536 h 848412"/>
              <a:gd name="connsiteX22" fmla="*/ 1244338 w 1282045"/>
              <a:gd name="connsiteY22" fmla="*/ 216816 h 848412"/>
              <a:gd name="connsiteX23" fmla="*/ 1225484 w 1282045"/>
              <a:gd name="connsiteY23" fmla="*/ 254523 h 848412"/>
              <a:gd name="connsiteX24" fmla="*/ 1197204 w 1282045"/>
              <a:gd name="connsiteY24" fmla="*/ 292231 h 848412"/>
              <a:gd name="connsiteX25" fmla="*/ 1121789 w 1282045"/>
              <a:gd name="connsiteY25" fmla="*/ 377072 h 848412"/>
              <a:gd name="connsiteX26" fmla="*/ 1084082 w 1282045"/>
              <a:gd name="connsiteY26" fmla="*/ 405352 h 848412"/>
              <a:gd name="connsiteX27" fmla="*/ 1036948 w 1282045"/>
              <a:gd name="connsiteY27" fmla="*/ 414779 h 848412"/>
              <a:gd name="connsiteX28" fmla="*/ 989814 w 1282045"/>
              <a:gd name="connsiteY28" fmla="*/ 433633 h 848412"/>
              <a:gd name="connsiteX29" fmla="*/ 961534 w 1282045"/>
              <a:gd name="connsiteY29" fmla="*/ 452486 h 848412"/>
              <a:gd name="connsiteX30" fmla="*/ 895546 w 1282045"/>
              <a:gd name="connsiteY30" fmla="*/ 461913 h 848412"/>
              <a:gd name="connsiteX31" fmla="*/ 820132 w 1282045"/>
              <a:gd name="connsiteY31" fmla="*/ 480767 h 848412"/>
              <a:gd name="connsiteX32" fmla="*/ 772998 w 1282045"/>
              <a:gd name="connsiteY32" fmla="*/ 509047 h 848412"/>
              <a:gd name="connsiteX33" fmla="*/ 735290 w 1282045"/>
              <a:gd name="connsiteY33" fmla="*/ 518474 h 848412"/>
              <a:gd name="connsiteX34" fmla="*/ 612742 w 1282045"/>
              <a:gd name="connsiteY34" fmla="*/ 622169 h 848412"/>
              <a:gd name="connsiteX35" fmla="*/ 565608 w 1282045"/>
              <a:gd name="connsiteY35" fmla="*/ 688156 h 848412"/>
              <a:gd name="connsiteX36" fmla="*/ 527901 w 1282045"/>
              <a:gd name="connsiteY36" fmla="*/ 735290 h 848412"/>
              <a:gd name="connsiteX37" fmla="*/ 499620 w 1282045"/>
              <a:gd name="connsiteY37" fmla="*/ 810705 h 848412"/>
              <a:gd name="connsiteX38" fmla="*/ 480767 w 1282045"/>
              <a:gd name="connsiteY38" fmla="*/ 848412 h 848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282045" h="848412">
                <a:moveTo>
                  <a:pt x="0" y="424206"/>
                </a:moveTo>
                <a:cubicBezTo>
                  <a:pt x="118248" y="376906"/>
                  <a:pt x="-16958" y="425074"/>
                  <a:pt x="235670" y="395925"/>
                </a:cubicBezTo>
                <a:cubicBezTo>
                  <a:pt x="255412" y="393647"/>
                  <a:pt x="272744" y="380970"/>
                  <a:pt x="292231" y="377072"/>
                </a:cubicBezTo>
                <a:cubicBezTo>
                  <a:pt x="307942" y="373930"/>
                  <a:pt x="323821" y="371531"/>
                  <a:pt x="339365" y="367645"/>
                </a:cubicBezTo>
                <a:cubicBezTo>
                  <a:pt x="349005" y="365235"/>
                  <a:pt x="358091" y="360948"/>
                  <a:pt x="367645" y="358218"/>
                </a:cubicBezTo>
                <a:cubicBezTo>
                  <a:pt x="380102" y="354659"/>
                  <a:pt x="392783" y="351933"/>
                  <a:pt x="405352" y="348791"/>
                </a:cubicBezTo>
                <a:cubicBezTo>
                  <a:pt x="510431" y="278739"/>
                  <a:pt x="412828" y="340429"/>
                  <a:pt x="518474" y="282804"/>
                </a:cubicBezTo>
                <a:cubicBezTo>
                  <a:pt x="534559" y="274030"/>
                  <a:pt x="549220" y="262717"/>
                  <a:pt x="565608" y="254523"/>
                </a:cubicBezTo>
                <a:cubicBezTo>
                  <a:pt x="580743" y="246955"/>
                  <a:pt x="597607" y="243238"/>
                  <a:pt x="612742" y="235670"/>
                </a:cubicBezTo>
                <a:cubicBezTo>
                  <a:pt x="622875" y="230603"/>
                  <a:pt x="630609" y="221279"/>
                  <a:pt x="641022" y="216816"/>
                </a:cubicBezTo>
                <a:cubicBezTo>
                  <a:pt x="653407" y="211508"/>
                  <a:pt x="716565" y="200029"/>
                  <a:pt x="725864" y="197963"/>
                </a:cubicBezTo>
                <a:cubicBezTo>
                  <a:pt x="782079" y="185471"/>
                  <a:pt x="767061" y="185942"/>
                  <a:pt x="838985" y="160255"/>
                </a:cubicBezTo>
                <a:cubicBezTo>
                  <a:pt x="861292" y="152288"/>
                  <a:pt x="919929" y="134957"/>
                  <a:pt x="942680" y="122548"/>
                </a:cubicBezTo>
                <a:cubicBezTo>
                  <a:pt x="962572" y="111698"/>
                  <a:pt x="980387" y="97410"/>
                  <a:pt x="999241" y="84841"/>
                </a:cubicBezTo>
                <a:cubicBezTo>
                  <a:pt x="1008668" y="78556"/>
                  <a:pt x="1018457" y="72785"/>
                  <a:pt x="1027521" y="65987"/>
                </a:cubicBezTo>
                <a:cubicBezTo>
                  <a:pt x="1040090" y="56560"/>
                  <a:pt x="1051494" y="45337"/>
                  <a:pt x="1065228" y="37707"/>
                </a:cubicBezTo>
                <a:cubicBezTo>
                  <a:pt x="1080020" y="29489"/>
                  <a:pt x="1096518" y="24795"/>
                  <a:pt x="1112362" y="18853"/>
                </a:cubicBezTo>
                <a:cubicBezTo>
                  <a:pt x="1139411" y="8709"/>
                  <a:pt x="1148634" y="7428"/>
                  <a:pt x="1178350" y="0"/>
                </a:cubicBezTo>
                <a:cubicBezTo>
                  <a:pt x="1194061" y="3142"/>
                  <a:pt x="1212446" y="113"/>
                  <a:pt x="1225484" y="9426"/>
                </a:cubicBezTo>
                <a:cubicBezTo>
                  <a:pt x="1236919" y="17594"/>
                  <a:pt x="1237513" y="34849"/>
                  <a:pt x="1244338" y="47134"/>
                </a:cubicBezTo>
                <a:cubicBezTo>
                  <a:pt x="1281441" y="113920"/>
                  <a:pt x="1264812" y="70849"/>
                  <a:pt x="1282045" y="122548"/>
                </a:cubicBezTo>
                <a:cubicBezTo>
                  <a:pt x="1278903" y="144544"/>
                  <a:pt x="1280870" y="167906"/>
                  <a:pt x="1272618" y="188536"/>
                </a:cubicBezTo>
                <a:cubicBezTo>
                  <a:pt x="1267667" y="200914"/>
                  <a:pt x="1252087" y="205968"/>
                  <a:pt x="1244338" y="216816"/>
                </a:cubicBezTo>
                <a:cubicBezTo>
                  <a:pt x="1236170" y="228251"/>
                  <a:pt x="1232932" y="242606"/>
                  <a:pt x="1225484" y="254523"/>
                </a:cubicBezTo>
                <a:cubicBezTo>
                  <a:pt x="1217157" y="267846"/>
                  <a:pt x="1206336" y="279446"/>
                  <a:pt x="1197204" y="292231"/>
                </a:cubicBezTo>
                <a:cubicBezTo>
                  <a:pt x="1168940" y="331801"/>
                  <a:pt x="1173699" y="338140"/>
                  <a:pt x="1121789" y="377072"/>
                </a:cubicBezTo>
                <a:cubicBezTo>
                  <a:pt x="1109220" y="386499"/>
                  <a:pt x="1098439" y="398971"/>
                  <a:pt x="1084082" y="405352"/>
                </a:cubicBezTo>
                <a:cubicBezTo>
                  <a:pt x="1069440" y="411859"/>
                  <a:pt x="1052295" y="410175"/>
                  <a:pt x="1036948" y="414779"/>
                </a:cubicBezTo>
                <a:cubicBezTo>
                  <a:pt x="1020740" y="419642"/>
                  <a:pt x="1004949" y="426065"/>
                  <a:pt x="989814" y="433633"/>
                </a:cubicBezTo>
                <a:cubicBezTo>
                  <a:pt x="979681" y="438700"/>
                  <a:pt x="972386" y="449231"/>
                  <a:pt x="961534" y="452486"/>
                </a:cubicBezTo>
                <a:cubicBezTo>
                  <a:pt x="940252" y="458871"/>
                  <a:pt x="917334" y="457555"/>
                  <a:pt x="895546" y="461913"/>
                </a:cubicBezTo>
                <a:cubicBezTo>
                  <a:pt x="870138" y="466995"/>
                  <a:pt x="820132" y="480767"/>
                  <a:pt x="820132" y="480767"/>
                </a:cubicBezTo>
                <a:cubicBezTo>
                  <a:pt x="804421" y="490194"/>
                  <a:pt x="789741" y="501606"/>
                  <a:pt x="772998" y="509047"/>
                </a:cubicBezTo>
                <a:cubicBezTo>
                  <a:pt x="761158" y="514309"/>
                  <a:pt x="746324" y="511684"/>
                  <a:pt x="735290" y="518474"/>
                </a:cubicBezTo>
                <a:cubicBezTo>
                  <a:pt x="701263" y="539413"/>
                  <a:pt x="643610" y="586892"/>
                  <a:pt x="612742" y="622169"/>
                </a:cubicBezTo>
                <a:cubicBezTo>
                  <a:pt x="579280" y="660411"/>
                  <a:pt x="592010" y="652953"/>
                  <a:pt x="565608" y="688156"/>
                </a:cubicBezTo>
                <a:cubicBezTo>
                  <a:pt x="553536" y="704252"/>
                  <a:pt x="540470" y="719579"/>
                  <a:pt x="527901" y="735290"/>
                </a:cubicBezTo>
                <a:cubicBezTo>
                  <a:pt x="510521" y="804809"/>
                  <a:pt x="529197" y="741693"/>
                  <a:pt x="499620" y="810705"/>
                </a:cubicBezTo>
                <a:cubicBezTo>
                  <a:pt x="483371" y="848618"/>
                  <a:pt x="499641" y="829536"/>
                  <a:pt x="480767" y="848412"/>
                </a:cubicBez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자유형: 도형 53">
            <a:extLst>
              <a:ext uri="{FF2B5EF4-FFF2-40B4-BE49-F238E27FC236}">
                <a16:creationId xmlns:a16="http://schemas.microsoft.com/office/drawing/2014/main" id="{6934BA9C-E42B-4F54-8338-A1B7B0C353EF}"/>
              </a:ext>
            </a:extLst>
          </p:cNvPr>
          <p:cNvSpPr/>
          <p:nvPr/>
        </p:nvSpPr>
        <p:spPr>
          <a:xfrm>
            <a:off x="7748833" y="2958152"/>
            <a:ext cx="1140643" cy="838986"/>
          </a:xfrm>
          <a:custGeom>
            <a:avLst/>
            <a:gdLst>
              <a:gd name="connsiteX0" fmla="*/ 782425 w 1140643"/>
              <a:gd name="connsiteY0" fmla="*/ 0 h 838986"/>
              <a:gd name="connsiteX1" fmla="*/ 669303 w 1140643"/>
              <a:gd name="connsiteY1" fmla="*/ 150829 h 838986"/>
              <a:gd name="connsiteX2" fmla="*/ 650449 w 1140643"/>
              <a:gd name="connsiteY2" fmla="*/ 179109 h 838986"/>
              <a:gd name="connsiteX3" fmla="*/ 537328 w 1140643"/>
              <a:gd name="connsiteY3" fmla="*/ 245097 h 838986"/>
              <a:gd name="connsiteX4" fmla="*/ 480767 w 1140643"/>
              <a:gd name="connsiteY4" fmla="*/ 263951 h 838986"/>
              <a:gd name="connsiteX5" fmla="*/ 424206 w 1140643"/>
              <a:gd name="connsiteY5" fmla="*/ 273377 h 838986"/>
              <a:gd name="connsiteX6" fmla="*/ 377072 w 1140643"/>
              <a:gd name="connsiteY6" fmla="*/ 292231 h 838986"/>
              <a:gd name="connsiteX7" fmla="*/ 339365 w 1140643"/>
              <a:gd name="connsiteY7" fmla="*/ 320512 h 838986"/>
              <a:gd name="connsiteX8" fmla="*/ 292231 w 1140643"/>
              <a:gd name="connsiteY8" fmla="*/ 329938 h 838986"/>
              <a:gd name="connsiteX9" fmla="*/ 207390 w 1140643"/>
              <a:gd name="connsiteY9" fmla="*/ 358219 h 838986"/>
              <a:gd name="connsiteX10" fmla="*/ 179109 w 1140643"/>
              <a:gd name="connsiteY10" fmla="*/ 367646 h 838986"/>
              <a:gd name="connsiteX11" fmla="*/ 122548 w 1140643"/>
              <a:gd name="connsiteY11" fmla="*/ 377072 h 838986"/>
              <a:gd name="connsiteX12" fmla="*/ 37707 w 1140643"/>
              <a:gd name="connsiteY12" fmla="*/ 443060 h 838986"/>
              <a:gd name="connsiteX13" fmla="*/ 0 w 1140643"/>
              <a:gd name="connsiteY13" fmla="*/ 499621 h 838986"/>
              <a:gd name="connsiteX14" fmla="*/ 9427 w 1140643"/>
              <a:gd name="connsiteY14" fmla="*/ 716437 h 838986"/>
              <a:gd name="connsiteX15" fmla="*/ 37707 w 1140643"/>
              <a:gd name="connsiteY15" fmla="*/ 763571 h 838986"/>
              <a:gd name="connsiteX16" fmla="*/ 131975 w 1140643"/>
              <a:gd name="connsiteY16" fmla="*/ 829559 h 838986"/>
              <a:gd name="connsiteX17" fmla="*/ 160256 w 1140643"/>
              <a:gd name="connsiteY17" fmla="*/ 838986 h 838986"/>
              <a:gd name="connsiteX18" fmla="*/ 433633 w 1140643"/>
              <a:gd name="connsiteY18" fmla="*/ 820132 h 838986"/>
              <a:gd name="connsiteX19" fmla="*/ 452487 w 1140643"/>
              <a:gd name="connsiteY19" fmla="*/ 791852 h 838986"/>
              <a:gd name="connsiteX20" fmla="*/ 480767 w 1140643"/>
              <a:gd name="connsiteY20" fmla="*/ 763571 h 838986"/>
              <a:gd name="connsiteX21" fmla="*/ 527901 w 1140643"/>
              <a:gd name="connsiteY21" fmla="*/ 688157 h 838986"/>
              <a:gd name="connsiteX22" fmla="*/ 584462 w 1140643"/>
              <a:gd name="connsiteY22" fmla="*/ 612742 h 838986"/>
              <a:gd name="connsiteX23" fmla="*/ 612742 w 1140643"/>
              <a:gd name="connsiteY23" fmla="*/ 565608 h 838986"/>
              <a:gd name="connsiteX24" fmla="*/ 669303 w 1140643"/>
              <a:gd name="connsiteY24" fmla="*/ 537328 h 838986"/>
              <a:gd name="connsiteX25" fmla="*/ 782425 w 1140643"/>
              <a:gd name="connsiteY25" fmla="*/ 509048 h 838986"/>
              <a:gd name="connsiteX26" fmla="*/ 1018095 w 1140643"/>
              <a:gd name="connsiteY26" fmla="*/ 490194 h 838986"/>
              <a:gd name="connsiteX27" fmla="*/ 1084082 w 1140643"/>
              <a:gd name="connsiteY27" fmla="*/ 414780 h 838986"/>
              <a:gd name="connsiteX28" fmla="*/ 1140643 w 1140643"/>
              <a:gd name="connsiteY28" fmla="*/ 358219 h 838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140643" h="838986">
                <a:moveTo>
                  <a:pt x="782425" y="0"/>
                </a:moveTo>
                <a:cubicBezTo>
                  <a:pt x="744718" y="50276"/>
                  <a:pt x="706583" y="100235"/>
                  <a:pt x="669303" y="150829"/>
                </a:cubicBezTo>
                <a:cubicBezTo>
                  <a:pt x="662582" y="159950"/>
                  <a:pt x="658975" y="171648"/>
                  <a:pt x="650449" y="179109"/>
                </a:cubicBezTo>
                <a:cubicBezTo>
                  <a:pt x="625043" y="201340"/>
                  <a:pt x="568859" y="231959"/>
                  <a:pt x="537328" y="245097"/>
                </a:cubicBezTo>
                <a:cubicBezTo>
                  <a:pt x="518983" y="252741"/>
                  <a:pt x="500370" y="260684"/>
                  <a:pt x="480767" y="263951"/>
                </a:cubicBezTo>
                <a:lnTo>
                  <a:pt x="424206" y="273377"/>
                </a:lnTo>
                <a:cubicBezTo>
                  <a:pt x="408495" y="279662"/>
                  <a:pt x="391864" y="284013"/>
                  <a:pt x="377072" y="292231"/>
                </a:cubicBezTo>
                <a:cubicBezTo>
                  <a:pt x="363338" y="299861"/>
                  <a:pt x="353722" y="314131"/>
                  <a:pt x="339365" y="320512"/>
                </a:cubicBezTo>
                <a:cubicBezTo>
                  <a:pt x="324724" y="327019"/>
                  <a:pt x="307637" y="325536"/>
                  <a:pt x="292231" y="329938"/>
                </a:cubicBezTo>
                <a:cubicBezTo>
                  <a:pt x="263568" y="338127"/>
                  <a:pt x="235670" y="348792"/>
                  <a:pt x="207390" y="358219"/>
                </a:cubicBezTo>
                <a:cubicBezTo>
                  <a:pt x="197963" y="361361"/>
                  <a:pt x="188911" y="366013"/>
                  <a:pt x="179109" y="367646"/>
                </a:cubicBezTo>
                <a:lnTo>
                  <a:pt x="122548" y="377072"/>
                </a:lnTo>
                <a:cubicBezTo>
                  <a:pt x="94268" y="399068"/>
                  <a:pt x="57580" y="413250"/>
                  <a:pt x="37707" y="443060"/>
                </a:cubicBezTo>
                <a:lnTo>
                  <a:pt x="0" y="499621"/>
                </a:lnTo>
                <a:cubicBezTo>
                  <a:pt x="3142" y="571893"/>
                  <a:pt x="-803" y="644824"/>
                  <a:pt x="9427" y="716437"/>
                </a:cubicBezTo>
                <a:cubicBezTo>
                  <a:pt x="12018" y="734575"/>
                  <a:pt x="26714" y="748913"/>
                  <a:pt x="37707" y="763571"/>
                </a:cubicBezTo>
                <a:cubicBezTo>
                  <a:pt x="60490" y="793948"/>
                  <a:pt x="97851" y="814934"/>
                  <a:pt x="131975" y="829559"/>
                </a:cubicBezTo>
                <a:cubicBezTo>
                  <a:pt x="141108" y="833473"/>
                  <a:pt x="150829" y="835844"/>
                  <a:pt x="160256" y="838986"/>
                </a:cubicBezTo>
                <a:cubicBezTo>
                  <a:pt x="251382" y="832701"/>
                  <a:pt x="343456" y="834677"/>
                  <a:pt x="433633" y="820132"/>
                </a:cubicBezTo>
                <a:cubicBezTo>
                  <a:pt x="444818" y="818328"/>
                  <a:pt x="445234" y="800556"/>
                  <a:pt x="452487" y="791852"/>
                </a:cubicBezTo>
                <a:cubicBezTo>
                  <a:pt x="461022" y="781610"/>
                  <a:pt x="472091" y="773693"/>
                  <a:pt x="480767" y="763571"/>
                </a:cubicBezTo>
                <a:cubicBezTo>
                  <a:pt x="519390" y="718510"/>
                  <a:pt x="500311" y="736439"/>
                  <a:pt x="527901" y="688157"/>
                </a:cubicBezTo>
                <a:cubicBezTo>
                  <a:pt x="548583" y="651964"/>
                  <a:pt x="556251" y="653044"/>
                  <a:pt x="584462" y="612742"/>
                </a:cubicBezTo>
                <a:cubicBezTo>
                  <a:pt x="594969" y="597732"/>
                  <a:pt x="599048" y="577781"/>
                  <a:pt x="612742" y="565608"/>
                </a:cubicBezTo>
                <a:cubicBezTo>
                  <a:pt x="628497" y="551604"/>
                  <a:pt x="649306" y="543994"/>
                  <a:pt x="669303" y="537328"/>
                </a:cubicBezTo>
                <a:cubicBezTo>
                  <a:pt x="706176" y="525037"/>
                  <a:pt x="744718" y="518475"/>
                  <a:pt x="782425" y="509048"/>
                </a:cubicBezTo>
                <a:cubicBezTo>
                  <a:pt x="884226" y="483598"/>
                  <a:pt x="807170" y="500238"/>
                  <a:pt x="1018095" y="490194"/>
                </a:cubicBezTo>
                <a:cubicBezTo>
                  <a:pt x="1082924" y="403755"/>
                  <a:pt x="1005982" y="502642"/>
                  <a:pt x="1084082" y="414780"/>
                </a:cubicBezTo>
                <a:cubicBezTo>
                  <a:pt x="1134598" y="357950"/>
                  <a:pt x="1100854" y="378115"/>
                  <a:pt x="1140643" y="358219"/>
                </a:cubicBez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01A72EF-9D92-45B5-8857-2D931E49B203}"/>
              </a:ext>
            </a:extLst>
          </p:cNvPr>
          <p:cNvSpPr txBox="1"/>
          <p:nvPr/>
        </p:nvSpPr>
        <p:spPr>
          <a:xfrm>
            <a:off x="1999503" y="1889706"/>
            <a:ext cx="3270698" cy="10242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3200" dirty="0"/>
              <a:t>분류기</a:t>
            </a:r>
            <a:endParaRPr lang="en-US" altLang="ko-KR" sz="3200" dirty="0"/>
          </a:p>
          <a:p>
            <a:r>
              <a:rPr lang="ko-KR" altLang="en-US" sz="3200" dirty="0"/>
              <a:t>의사 결정 나무</a:t>
            </a:r>
            <a:r>
              <a:rPr lang="en-US" altLang="ko-KR" sz="3200" dirty="0"/>
              <a:t>1</a:t>
            </a:r>
            <a:endParaRPr lang="ko-KR" altLang="en-US" sz="3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61E480-D97D-47C3-AEFF-8FFC6C44EBB9}"/>
              </a:ext>
            </a:extLst>
          </p:cNvPr>
          <p:cNvSpPr txBox="1"/>
          <p:nvPr/>
        </p:nvSpPr>
        <p:spPr>
          <a:xfrm>
            <a:off x="3691711" y="5141088"/>
            <a:ext cx="3270698" cy="10242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3200" dirty="0"/>
              <a:t>분류기</a:t>
            </a:r>
            <a:endParaRPr lang="en-US" altLang="ko-KR" sz="3200" dirty="0"/>
          </a:p>
          <a:p>
            <a:r>
              <a:rPr lang="ko-KR" altLang="en-US" sz="3200" dirty="0"/>
              <a:t>의사 결정 나무</a:t>
            </a:r>
            <a:r>
              <a:rPr lang="en-US" altLang="ko-KR" sz="3200" dirty="0"/>
              <a:t>2</a:t>
            </a:r>
            <a:endParaRPr lang="ko-KR" altLang="en-US" sz="3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6AF2C16-F0DD-4247-BEEF-BB6003EBC284}"/>
              </a:ext>
            </a:extLst>
          </p:cNvPr>
          <p:cNvSpPr txBox="1"/>
          <p:nvPr/>
        </p:nvSpPr>
        <p:spPr>
          <a:xfrm>
            <a:off x="6019216" y="1776571"/>
            <a:ext cx="3270698" cy="10242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3200" dirty="0"/>
              <a:t>분류기</a:t>
            </a:r>
            <a:endParaRPr lang="en-US" altLang="ko-KR" sz="3200" dirty="0"/>
          </a:p>
          <a:p>
            <a:r>
              <a:rPr lang="ko-KR" altLang="en-US" sz="3200" dirty="0"/>
              <a:t>의사 결정 나무</a:t>
            </a:r>
            <a:r>
              <a:rPr lang="en-US" altLang="ko-KR" sz="3200" dirty="0"/>
              <a:t>3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9826255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Random</a:t>
            </a:r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 </a:t>
            </a:r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Forest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64B921C-8A70-4A82-A6F1-BF7F3B365754}"/>
              </a:ext>
            </a:extLst>
          </p:cNvPr>
          <p:cNvSpPr txBox="1"/>
          <p:nvPr/>
        </p:nvSpPr>
        <p:spPr>
          <a:xfrm>
            <a:off x="2130303" y="2723602"/>
            <a:ext cx="4883393" cy="10242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3200" dirty="0"/>
              <a:t>의사결정나무란</a:t>
            </a:r>
            <a:r>
              <a:rPr lang="en-US" altLang="ko-KR" sz="3200" dirty="0"/>
              <a:t>?</a:t>
            </a:r>
            <a:endParaRPr lang="ko-KR" alt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EB2D0D-FE18-44DB-B66B-CCA95DE473BF}"/>
              </a:ext>
            </a:extLst>
          </p:cNvPr>
          <p:cNvSpPr txBox="1"/>
          <p:nvPr/>
        </p:nvSpPr>
        <p:spPr>
          <a:xfrm>
            <a:off x="2130303" y="3356992"/>
            <a:ext cx="4883393" cy="10242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너무 길어져서 다음 시간에</a:t>
            </a:r>
            <a:r>
              <a:rPr lang="en-US" altLang="ko-KR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..</a:t>
            </a:r>
            <a:endParaRPr lang="ko-KR" alt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762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: 도형 32">
            <a:extLst>
              <a:ext uri="{FF2B5EF4-FFF2-40B4-BE49-F238E27FC236}">
                <a16:creationId xmlns:a16="http://schemas.microsoft.com/office/drawing/2014/main" id="{0E5BA8AC-CEC0-4BF9-8246-DA190CE7D125}"/>
              </a:ext>
            </a:extLst>
          </p:cNvPr>
          <p:cNvSpPr/>
          <p:nvPr/>
        </p:nvSpPr>
        <p:spPr>
          <a:xfrm>
            <a:off x="-108520" y="-603448"/>
            <a:ext cx="9793088" cy="7632848"/>
          </a:xfrm>
          <a:custGeom>
            <a:avLst/>
            <a:gdLst>
              <a:gd name="connsiteX0" fmla="*/ 144016 w 9793088"/>
              <a:gd name="connsiteY0" fmla="*/ 5893985 h 7632848"/>
              <a:gd name="connsiteX1" fmla="*/ 144016 w 9793088"/>
              <a:gd name="connsiteY1" fmla="*/ 6535088 h 7632848"/>
              <a:gd name="connsiteX2" fmla="*/ 2520280 w 9793088"/>
              <a:gd name="connsiteY2" fmla="*/ 6535088 h 7632848"/>
              <a:gd name="connsiteX3" fmla="*/ 2520280 w 9793088"/>
              <a:gd name="connsiteY3" fmla="*/ 5893985 h 7632848"/>
              <a:gd name="connsiteX4" fmla="*/ 6840760 w 9793088"/>
              <a:gd name="connsiteY4" fmla="*/ 5837242 h 7632848"/>
              <a:gd name="connsiteX5" fmla="*/ 6840760 w 9793088"/>
              <a:gd name="connsiteY5" fmla="*/ 6478345 h 7632848"/>
              <a:gd name="connsiteX6" fmla="*/ 9217024 w 9793088"/>
              <a:gd name="connsiteY6" fmla="*/ 6478345 h 7632848"/>
              <a:gd name="connsiteX7" fmla="*/ 9217024 w 9793088"/>
              <a:gd name="connsiteY7" fmla="*/ 5837242 h 7632848"/>
              <a:gd name="connsiteX8" fmla="*/ 0 w 9793088"/>
              <a:gd name="connsiteY8" fmla="*/ 0 h 7632848"/>
              <a:gd name="connsiteX9" fmla="*/ 9793088 w 9793088"/>
              <a:gd name="connsiteY9" fmla="*/ 0 h 7632848"/>
              <a:gd name="connsiteX10" fmla="*/ 9793088 w 9793088"/>
              <a:gd name="connsiteY10" fmla="*/ 7632848 h 7632848"/>
              <a:gd name="connsiteX11" fmla="*/ 0 w 9793088"/>
              <a:gd name="connsiteY11" fmla="*/ 7632848 h 7632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93088" h="7632848">
                <a:moveTo>
                  <a:pt x="144016" y="5893985"/>
                </a:moveTo>
                <a:lnTo>
                  <a:pt x="144016" y="6535088"/>
                </a:lnTo>
                <a:lnTo>
                  <a:pt x="2520280" y="6535088"/>
                </a:lnTo>
                <a:lnTo>
                  <a:pt x="2520280" y="5893985"/>
                </a:lnTo>
                <a:close/>
                <a:moveTo>
                  <a:pt x="6840760" y="5837242"/>
                </a:moveTo>
                <a:lnTo>
                  <a:pt x="6840760" y="6478345"/>
                </a:lnTo>
                <a:lnTo>
                  <a:pt x="9217024" y="6478345"/>
                </a:lnTo>
                <a:lnTo>
                  <a:pt x="9217024" y="5837242"/>
                </a:lnTo>
                <a:close/>
                <a:moveTo>
                  <a:pt x="0" y="0"/>
                </a:moveTo>
                <a:lnTo>
                  <a:pt x="9793088" y="0"/>
                </a:lnTo>
                <a:lnTo>
                  <a:pt x="9793088" y="7632848"/>
                </a:lnTo>
                <a:lnTo>
                  <a:pt x="0" y="7632848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7792" y="301242"/>
            <a:ext cx="8229600" cy="1143000"/>
          </a:xfrm>
        </p:spPr>
        <p:txBody>
          <a:bodyPr/>
          <a:lstStyle/>
          <a:p>
            <a:r>
              <a:rPr lang="ko-KR" altLang="en-US" dirty="0" err="1">
                <a:latin typeface="HU담은라운드고딕 150" pitchFamily="18" charset="-127"/>
                <a:ea typeface="HU담은라운드고딕 150" pitchFamily="18" charset="-127"/>
              </a:rPr>
              <a:t>머신러닝의</a:t>
            </a:r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 분류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20E0CA-5027-47F2-A2B0-50AAA4A4CB76}"/>
              </a:ext>
            </a:extLst>
          </p:cNvPr>
          <p:cNvSpPr txBox="1"/>
          <p:nvPr/>
        </p:nvSpPr>
        <p:spPr>
          <a:xfrm>
            <a:off x="2843808" y="1628800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>
                <a:solidFill>
                  <a:schemeClr val="tx1"/>
                </a:solidFill>
              </a:rPr>
              <a:t>머신 러닝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0A1810B-8AA0-48CA-97BB-47A96F204C6D}"/>
              </a:ext>
            </a:extLst>
          </p:cNvPr>
          <p:cNvSpPr txBox="1"/>
          <p:nvPr/>
        </p:nvSpPr>
        <p:spPr>
          <a:xfrm>
            <a:off x="-325573" y="2963379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지도 학습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B724411-FE11-483B-A6FF-9380E45EE1EB}"/>
              </a:ext>
            </a:extLst>
          </p:cNvPr>
          <p:cNvSpPr txBox="1"/>
          <p:nvPr/>
        </p:nvSpPr>
        <p:spPr>
          <a:xfrm>
            <a:off x="2986795" y="2963379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비지도 학습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A2A6077-BBD9-42D7-AE16-EE54B15FDB4E}"/>
              </a:ext>
            </a:extLst>
          </p:cNvPr>
          <p:cNvSpPr txBox="1"/>
          <p:nvPr/>
        </p:nvSpPr>
        <p:spPr>
          <a:xfrm>
            <a:off x="6300192" y="2963379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앙상블 학습</a:t>
            </a: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7EAAB389-5AAC-46AF-82B1-A2ADF0754BB0}"/>
              </a:ext>
            </a:extLst>
          </p:cNvPr>
          <p:cNvCxnSpPr>
            <a:stCxn id="29" idx="2"/>
            <a:endCxn id="31" idx="0"/>
          </p:cNvCxnSpPr>
          <p:nvPr/>
        </p:nvCxnSpPr>
        <p:spPr>
          <a:xfrm>
            <a:off x="4355976" y="2272010"/>
            <a:ext cx="142987" cy="69136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7BADC0B7-D28C-4800-ADA3-09E567054E9D}"/>
              </a:ext>
            </a:extLst>
          </p:cNvPr>
          <p:cNvCxnSpPr>
            <a:stCxn id="29" idx="2"/>
            <a:endCxn id="30" idx="0"/>
          </p:cNvCxnSpPr>
          <p:nvPr/>
        </p:nvCxnSpPr>
        <p:spPr>
          <a:xfrm flipH="1">
            <a:off x="1186595" y="2272010"/>
            <a:ext cx="3169381" cy="69136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2791A9C4-4913-4384-83C9-E27F900AB105}"/>
              </a:ext>
            </a:extLst>
          </p:cNvPr>
          <p:cNvCxnSpPr>
            <a:stCxn id="29" idx="2"/>
            <a:endCxn id="32" idx="0"/>
          </p:cNvCxnSpPr>
          <p:nvPr/>
        </p:nvCxnSpPr>
        <p:spPr>
          <a:xfrm>
            <a:off x="4355976" y="2272010"/>
            <a:ext cx="3456384" cy="69136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99398CE5-92EB-4C4A-997B-572238E0B466}"/>
              </a:ext>
            </a:extLst>
          </p:cNvPr>
          <p:cNvSpPr txBox="1"/>
          <p:nvPr/>
        </p:nvSpPr>
        <p:spPr>
          <a:xfrm>
            <a:off x="-325573" y="3613558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k-</a:t>
            </a:r>
            <a:r>
              <a:rPr lang="ko-KR" altLang="en-US" sz="2400" dirty="0">
                <a:solidFill>
                  <a:schemeClr val="tx1"/>
                </a:solidFill>
              </a:rPr>
              <a:t>최근접 이웃 </a:t>
            </a:r>
            <a:endParaRPr lang="en-US" altLang="ko-KR" sz="2400" dirty="0">
              <a:solidFill>
                <a:schemeClr val="tx1"/>
              </a:solidFill>
            </a:endParaRPr>
          </a:p>
          <a:p>
            <a:r>
              <a:rPr lang="ko-KR" altLang="en-US" sz="2400" dirty="0">
                <a:solidFill>
                  <a:schemeClr val="tx1"/>
                </a:solidFill>
              </a:rPr>
              <a:t>알고리즘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574ACF0-460C-46BE-82D2-4D53164E2AD3}"/>
              </a:ext>
            </a:extLst>
          </p:cNvPr>
          <p:cNvSpPr txBox="1"/>
          <p:nvPr/>
        </p:nvSpPr>
        <p:spPr>
          <a:xfrm>
            <a:off x="3020424" y="3613558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K-</a:t>
            </a:r>
            <a:r>
              <a:rPr lang="ko-KR" altLang="en-US" sz="2400" dirty="0">
                <a:solidFill>
                  <a:schemeClr val="tx1"/>
                </a:solidFill>
              </a:rPr>
              <a:t>평균 클러스터링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9B26E19-375E-491A-9BEE-1ABB0979056C}"/>
              </a:ext>
            </a:extLst>
          </p:cNvPr>
          <p:cNvSpPr txBox="1"/>
          <p:nvPr/>
        </p:nvSpPr>
        <p:spPr>
          <a:xfrm>
            <a:off x="6366421" y="3613558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voting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4C5A4B6-4873-4F4F-9C02-C314AF490B59}"/>
              </a:ext>
            </a:extLst>
          </p:cNvPr>
          <p:cNvSpPr txBox="1"/>
          <p:nvPr/>
        </p:nvSpPr>
        <p:spPr>
          <a:xfrm>
            <a:off x="-325573" y="4437112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선형 회귀 분석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12E976D-1B46-44F8-B4B6-B95B2AEF1FD7}"/>
              </a:ext>
            </a:extLst>
          </p:cNvPr>
          <p:cNvSpPr txBox="1"/>
          <p:nvPr/>
        </p:nvSpPr>
        <p:spPr>
          <a:xfrm>
            <a:off x="3020424" y="4437112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계층 클러스터링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BCEE128-2475-4A9D-AE9F-D7570724D125}"/>
              </a:ext>
            </a:extLst>
          </p:cNvPr>
          <p:cNvSpPr txBox="1"/>
          <p:nvPr/>
        </p:nvSpPr>
        <p:spPr>
          <a:xfrm>
            <a:off x="6366421" y="4437112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 err="1">
                <a:solidFill>
                  <a:schemeClr val="tx1"/>
                </a:solidFill>
              </a:rPr>
              <a:t>Boostrap</a:t>
            </a:r>
            <a:endParaRPr lang="en-US" altLang="ko-KR" sz="2400" dirty="0">
              <a:solidFill>
                <a:schemeClr val="tx1"/>
              </a:solidFill>
            </a:endParaRPr>
          </a:p>
          <a:p>
            <a:r>
              <a:rPr lang="en-US" altLang="ko-KR" sz="2400" dirty="0">
                <a:solidFill>
                  <a:schemeClr val="tx1"/>
                </a:solidFill>
              </a:rPr>
              <a:t>aggregating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8E54C57-4362-4F1E-85AA-457223088C19}"/>
              </a:ext>
            </a:extLst>
          </p:cNvPr>
          <p:cNvSpPr txBox="1"/>
          <p:nvPr/>
        </p:nvSpPr>
        <p:spPr>
          <a:xfrm>
            <a:off x="-325573" y="5269742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로지스틱 회귀 분석</a:t>
            </a:r>
            <a:endParaRPr lang="en-US" altLang="ko-KR" sz="2400" dirty="0">
              <a:solidFill>
                <a:schemeClr val="tx1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09A48F8-5942-40D8-B7FB-DF926581DBB4}"/>
              </a:ext>
            </a:extLst>
          </p:cNvPr>
          <p:cNvSpPr txBox="1"/>
          <p:nvPr/>
        </p:nvSpPr>
        <p:spPr>
          <a:xfrm>
            <a:off x="3020424" y="5269742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DBSCAN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6EB151F-9E06-4343-8F87-247C87BC46C3}"/>
              </a:ext>
            </a:extLst>
          </p:cNvPr>
          <p:cNvSpPr txBox="1"/>
          <p:nvPr/>
        </p:nvSpPr>
        <p:spPr>
          <a:xfrm>
            <a:off x="6366421" y="5269742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Random forest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E1E2FD8-445B-425F-8A0E-AC57CB78B783}"/>
              </a:ext>
            </a:extLst>
          </p:cNvPr>
          <p:cNvSpPr txBox="1"/>
          <p:nvPr/>
        </p:nvSpPr>
        <p:spPr>
          <a:xfrm>
            <a:off x="-325573" y="6070774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의사결정나무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59B4367-BA0D-4C2F-99FB-28CC32AFBA26}"/>
              </a:ext>
            </a:extLst>
          </p:cNvPr>
          <p:cNvSpPr txBox="1"/>
          <p:nvPr/>
        </p:nvSpPr>
        <p:spPr>
          <a:xfrm>
            <a:off x="3020424" y="6070774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 err="1">
                <a:solidFill>
                  <a:schemeClr val="tx1"/>
                </a:solidFill>
              </a:rPr>
              <a:t>가우시안</a:t>
            </a:r>
            <a:r>
              <a:rPr lang="ko-KR" altLang="en-US" sz="2400" dirty="0">
                <a:solidFill>
                  <a:schemeClr val="tx1"/>
                </a:solidFill>
              </a:rPr>
              <a:t> 혼합 모형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15AD2C5-0D6E-4103-BA78-ABD860554481}"/>
              </a:ext>
            </a:extLst>
          </p:cNvPr>
          <p:cNvSpPr txBox="1"/>
          <p:nvPr/>
        </p:nvSpPr>
        <p:spPr>
          <a:xfrm>
            <a:off x="6366421" y="6070774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Boosting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6A3E385E-488D-444D-94F5-7F9BC0D434AC}"/>
              </a:ext>
            </a:extLst>
          </p:cNvPr>
          <p:cNvCxnSpPr/>
          <p:nvPr/>
        </p:nvCxnSpPr>
        <p:spPr>
          <a:xfrm>
            <a:off x="323528" y="3504102"/>
            <a:ext cx="1800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B4A6BD32-4839-436D-81C3-952E200AA8E3}"/>
              </a:ext>
            </a:extLst>
          </p:cNvPr>
          <p:cNvCxnSpPr/>
          <p:nvPr/>
        </p:nvCxnSpPr>
        <p:spPr>
          <a:xfrm>
            <a:off x="3598863" y="3504102"/>
            <a:ext cx="1800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3E119D1A-52CC-470E-AA9B-0CB71BBA76D5}"/>
              </a:ext>
            </a:extLst>
          </p:cNvPr>
          <p:cNvCxnSpPr/>
          <p:nvPr/>
        </p:nvCxnSpPr>
        <p:spPr>
          <a:xfrm>
            <a:off x="6912260" y="3504102"/>
            <a:ext cx="1800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F6540EE-5BC7-41E6-816E-64B0B5FAA8AB}"/>
              </a:ext>
            </a:extLst>
          </p:cNvPr>
          <p:cNvSpPr txBox="1"/>
          <p:nvPr/>
        </p:nvSpPr>
        <p:spPr>
          <a:xfrm>
            <a:off x="1043608" y="4618717"/>
            <a:ext cx="2555255" cy="64321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b="1" dirty="0">
                <a:solidFill>
                  <a:schemeClr val="bg1"/>
                </a:solidFill>
              </a:rPr>
              <a:t>Baseline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8053AC2-5D27-4A2A-84DD-3D49D32733B9}"/>
              </a:ext>
            </a:extLst>
          </p:cNvPr>
          <p:cNvSpPr txBox="1"/>
          <p:nvPr/>
        </p:nvSpPr>
        <p:spPr>
          <a:xfrm>
            <a:off x="5081682" y="4629728"/>
            <a:ext cx="2658670" cy="608416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b="1" dirty="0">
                <a:solidFill>
                  <a:schemeClr val="bg1"/>
                </a:solidFill>
              </a:rPr>
              <a:t>Improved Model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4779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로지스틱 회귀 분석</a:t>
            </a:r>
          </a:p>
        </p:txBody>
      </p:sp>
    </p:spTree>
    <p:extLst>
      <p:ext uri="{BB962C8B-B14F-4D97-AF65-F5344CB8AC3E}">
        <p14:creationId xmlns:p14="http://schemas.microsoft.com/office/powerpoint/2010/main" val="360685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로지스틱 회귀 분석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9287A66-F88E-4781-B0C5-F80A432B7D30}"/>
              </a:ext>
            </a:extLst>
          </p:cNvPr>
          <p:cNvSpPr txBox="1"/>
          <p:nvPr/>
        </p:nvSpPr>
        <p:spPr>
          <a:xfrm>
            <a:off x="179512" y="1556792"/>
            <a:ext cx="8712968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선형 회귀분석은 예측에 적합하지만 분류에는 부적합</a:t>
            </a:r>
          </a:p>
          <a:p>
            <a:r>
              <a:rPr lang="ko-KR" altLang="en-US" sz="2400" dirty="0">
                <a:solidFill>
                  <a:schemeClr val="tx1"/>
                </a:solidFill>
              </a:rPr>
              <a:t>로지스틱 회귀분석을 이용하여 분류를 진행</a:t>
            </a:r>
            <a:r>
              <a:rPr lang="en-US" altLang="ko-KR" sz="2400" dirty="0">
                <a:solidFill>
                  <a:schemeClr val="tx1"/>
                </a:solidFill>
              </a:rPr>
              <a:t>.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268C456-D254-485B-92C3-06E4C1113B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2830486"/>
            <a:ext cx="5976664" cy="35671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572A09A-E1B6-45EC-9A7E-77CCCED1DBB9}"/>
              </a:ext>
            </a:extLst>
          </p:cNvPr>
          <p:cNvSpPr txBox="1"/>
          <p:nvPr/>
        </p:nvSpPr>
        <p:spPr>
          <a:xfrm>
            <a:off x="4067944" y="4005064"/>
            <a:ext cx="3888432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Target</a:t>
            </a:r>
            <a:r>
              <a:rPr lang="ko-KR" altLang="en-US" dirty="0"/>
              <a:t> 범위 제한</a:t>
            </a:r>
            <a:r>
              <a:rPr lang="en-US" altLang="ko-KR" dirty="0"/>
              <a:t>X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29644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로지스틱 회귀 분석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8E1337A-53A2-43A0-8F47-D686ED57B3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9740" y="2650137"/>
            <a:ext cx="3302620" cy="208823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262C56E-B687-4513-AEDB-FD1B66E80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4975149"/>
            <a:ext cx="3312368" cy="9533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28E4FFA-85E2-484E-B7DA-E44E05E3844C}"/>
              </a:ext>
            </a:extLst>
          </p:cNvPr>
          <p:cNvSpPr txBox="1"/>
          <p:nvPr/>
        </p:nvSpPr>
        <p:spPr>
          <a:xfrm>
            <a:off x="1043608" y="1874827"/>
            <a:ext cx="2736304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dirty="0"/>
              <a:t>선형 회귀 모형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4F752F2-3324-427B-A87F-57C6F4AA2D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51" t="8704" r="6024" b="73128"/>
          <a:stretch/>
        </p:blipFill>
        <p:spPr>
          <a:xfrm>
            <a:off x="4562557" y="1628800"/>
            <a:ext cx="2755191" cy="9537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979318-6B33-422C-90D2-1563F3AEF2F1}"/>
              </a:ext>
            </a:extLst>
          </p:cNvPr>
          <p:cNvSpPr txBox="1"/>
          <p:nvPr/>
        </p:nvSpPr>
        <p:spPr>
          <a:xfrm>
            <a:off x="1043608" y="2967335"/>
            <a:ext cx="2736304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dirty="0" err="1"/>
              <a:t>시그모이드</a:t>
            </a:r>
            <a:r>
              <a:rPr lang="ko-KR" altLang="en-US" dirty="0"/>
              <a:t> 함수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53D4C1-4493-4BF3-A38D-79F68C985AB2}"/>
              </a:ext>
            </a:extLst>
          </p:cNvPr>
          <p:cNvSpPr txBox="1"/>
          <p:nvPr/>
        </p:nvSpPr>
        <p:spPr>
          <a:xfrm>
            <a:off x="4067944" y="4725144"/>
            <a:ext cx="2736304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Odds</a:t>
            </a:r>
            <a:r>
              <a:rPr lang="ko-KR" altLang="en-US" dirty="0"/>
              <a:t> </a:t>
            </a:r>
            <a:r>
              <a:rPr lang="en-US" altLang="ko-KR" dirty="0"/>
              <a:t>ratio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A1B99C-0018-4BFD-BA72-72D9AE180997}"/>
              </a:ext>
            </a:extLst>
          </p:cNvPr>
          <p:cNvSpPr txBox="1"/>
          <p:nvPr/>
        </p:nvSpPr>
        <p:spPr>
          <a:xfrm>
            <a:off x="2987824" y="5631631"/>
            <a:ext cx="2736304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logit</a:t>
            </a:r>
          </a:p>
        </p:txBody>
      </p:sp>
    </p:spTree>
    <p:extLst>
      <p:ext uri="{BB962C8B-B14F-4D97-AF65-F5344CB8AC3E}">
        <p14:creationId xmlns:p14="http://schemas.microsoft.com/office/powerpoint/2010/main" val="2355301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로지스틱 회귀 분석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F3B6780-D4E9-477B-80AC-CCCF1B53EA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818472"/>
            <a:ext cx="6853386" cy="26186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2F8886-DBF9-4F27-963C-F3EAB72604A2}"/>
              </a:ext>
            </a:extLst>
          </p:cNvPr>
          <p:cNvSpPr txBox="1"/>
          <p:nvPr/>
        </p:nvSpPr>
        <p:spPr>
          <a:xfrm>
            <a:off x="899592" y="1587639"/>
            <a:ext cx="4752528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Y</a:t>
            </a:r>
            <a:r>
              <a:rPr lang="ko-KR" altLang="en-US" dirty="0"/>
              <a:t>값 </a:t>
            </a:r>
            <a:r>
              <a:rPr lang="en-US" altLang="ko-KR" dirty="0">
                <a:sym typeface="Wingdings" panose="05000000000000000000" pitchFamily="2" charset="2"/>
              </a:rPr>
              <a:t> </a:t>
            </a:r>
            <a:r>
              <a:rPr lang="en-US" altLang="ko-KR" dirty="0"/>
              <a:t>y=1</a:t>
            </a:r>
            <a:r>
              <a:rPr lang="ko-KR" altLang="en-US" dirty="0"/>
              <a:t>일 확률 </a:t>
            </a:r>
          </a:p>
        </p:txBody>
      </p:sp>
    </p:spTree>
    <p:extLst>
      <p:ext uri="{BB962C8B-B14F-4D97-AF65-F5344CB8AC3E}">
        <p14:creationId xmlns:p14="http://schemas.microsoft.com/office/powerpoint/2010/main" val="1522640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로지스틱 회귀 분석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F3B6780-D4E9-477B-80AC-CCCF1B53EA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818472"/>
            <a:ext cx="6853386" cy="26186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2F8886-DBF9-4F27-963C-F3EAB72604A2}"/>
              </a:ext>
            </a:extLst>
          </p:cNvPr>
          <p:cNvSpPr txBox="1"/>
          <p:nvPr/>
        </p:nvSpPr>
        <p:spPr>
          <a:xfrm>
            <a:off x="899592" y="1587639"/>
            <a:ext cx="4752528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Y</a:t>
            </a:r>
            <a:r>
              <a:rPr lang="ko-KR" altLang="en-US" dirty="0"/>
              <a:t>값 </a:t>
            </a:r>
            <a:r>
              <a:rPr lang="en-US" altLang="ko-KR" dirty="0">
                <a:sym typeface="Wingdings" panose="05000000000000000000" pitchFamily="2" charset="2"/>
              </a:rPr>
              <a:t> </a:t>
            </a:r>
            <a:r>
              <a:rPr lang="en-US" altLang="ko-KR" dirty="0"/>
              <a:t>y=1</a:t>
            </a:r>
            <a:r>
              <a:rPr lang="ko-KR" altLang="en-US" dirty="0"/>
              <a:t>일 확률 </a:t>
            </a:r>
          </a:p>
        </p:txBody>
      </p:sp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43795DFD-CD3E-414F-95A3-B4809440248E}"/>
              </a:ext>
            </a:extLst>
          </p:cNvPr>
          <p:cNvSpPr/>
          <p:nvPr/>
        </p:nvSpPr>
        <p:spPr>
          <a:xfrm>
            <a:off x="-396552" y="-819472"/>
            <a:ext cx="10657184" cy="7776864"/>
          </a:xfrm>
          <a:custGeom>
            <a:avLst/>
            <a:gdLst>
              <a:gd name="connsiteX0" fmla="*/ 4120750 w 10657184"/>
              <a:gd name="connsiteY0" fmla="*/ 2804752 h 7776864"/>
              <a:gd name="connsiteX1" fmla="*/ 4120750 w 10657184"/>
              <a:gd name="connsiteY1" fmla="*/ 3266418 h 7776864"/>
              <a:gd name="connsiteX2" fmla="*/ 6264695 w 10657184"/>
              <a:gd name="connsiteY2" fmla="*/ 3266418 h 7776864"/>
              <a:gd name="connsiteX3" fmla="*/ 6264695 w 10657184"/>
              <a:gd name="connsiteY3" fmla="*/ 2804752 h 7776864"/>
              <a:gd name="connsiteX4" fmla="*/ 7200800 w 10657184"/>
              <a:gd name="connsiteY4" fmla="*/ 2804751 h 7776864"/>
              <a:gd name="connsiteX5" fmla="*/ 7200800 w 10657184"/>
              <a:gd name="connsiteY5" fmla="*/ 3266416 h 7776864"/>
              <a:gd name="connsiteX6" fmla="*/ 7842896 w 10657184"/>
              <a:gd name="connsiteY6" fmla="*/ 3266416 h 7776864"/>
              <a:gd name="connsiteX7" fmla="*/ 7842896 w 10657184"/>
              <a:gd name="connsiteY7" fmla="*/ 2804751 h 7776864"/>
              <a:gd name="connsiteX8" fmla="*/ 0 w 10657184"/>
              <a:gd name="connsiteY8" fmla="*/ 0 h 7776864"/>
              <a:gd name="connsiteX9" fmla="*/ 10657184 w 10657184"/>
              <a:gd name="connsiteY9" fmla="*/ 0 h 7776864"/>
              <a:gd name="connsiteX10" fmla="*/ 10657184 w 10657184"/>
              <a:gd name="connsiteY10" fmla="*/ 7776864 h 7776864"/>
              <a:gd name="connsiteX11" fmla="*/ 0 w 10657184"/>
              <a:gd name="connsiteY11" fmla="*/ 7776864 h 777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657184" h="7776864">
                <a:moveTo>
                  <a:pt x="4120750" y="2804752"/>
                </a:moveTo>
                <a:lnTo>
                  <a:pt x="4120750" y="3266418"/>
                </a:lnTo>
                <a:lnTo>
                  <a:pt x="6264695" y="3266418"/>
                </a:lnTo>
                <a:lnTo>
                  <a:pt x="6264695" y="2804752"/>
                </a:lnTo>
                <a:close/>
                <a:moveTo>
                  <a:pt x="7200800" y="2804751"/>
                </a:moveTo>
                <a:lnTo>
                  <a:pt x="7200800" y="3266416"/>
                </a:lnTo>
                <a:lnTo>
                  <a:pt x="7842896" y="3266416"/>
                </a:lnTo>
                <a:lnTo>
                  <a:pt x="7842896" y="2804751"/>
                </a:lnTo>
                <a:close/>
                <a:moveTo>
                  <a:pt x="0" y="0"/>
                </a:moveTo>
                <a:lnTo>
                  <a:pt x="10657184" y="0"/>
                </a:lnTo>
                <a:lnTo>
                  <a:pt x="10657184" y="7776864"/>
                </a:lnTo>
                <a:lnTo>
                  <a:pt x="0" y="7776864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ADC9A4-76F6-4293-AFED-76F5934058D3}"/>
              </a:ext>
            </a:extLst>
          </p:cNvPr>
          <p:cNvSpPr txBox="1"/>
          <p:nvPr/>
        </p:nvSpPr>
        <p:spPr>
          <a:xfrm>
            <a:off x="3480705" y="2987839"/>
            <a:ext cx="5339767" cy="64321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dirty="0">
                <a:solidFill>
                  <a:schemeClr val="bg1"/>
                </a:solidFill>
              </a:rPr>
              <a:t>피처 데이터</a:t>
            </a:r>
            <a:r>
              <a:rPr lang="en-US" altLang="ko-KR" dirty="0">
                <a:solidFill>
                  <a:schemeClr val="bg1"/>
                </a:solidFill>
              </a:rPr>
              <a:t> x</a:t>
            </a:r>
            <a:r>
              <a:rPr lang="ko-KR" altLang="en-US" dirty="0">
                <a:solidFill>
                  <a:schemeClr val="bg1"/>
                </a:solidFill>
              </a:rPr>
              <a:t>가 주어질 때 </a:t>
            </a:r>
            <a:r>
              <a:rPr lang="en-US" altLang="ko-KR" dirty="0">
                <a:solidFill>
                  <a:schemeClr val="bg1"/>
                </a:solidFill>
              </a:rPr>
              <a:t>y</a:t>
            </a:r>
            <a:r>
              <a:rPr lang="ko-KR" altLang="en-US" dirty="0">
                <a:solidFill>
                  <a:schemeClr val="bg1"/>
                </a:solidFill>
              </a:rPr>
              <a:t>가 </a:t>
            </a:r>
            <a:r>
              <a:rPr lang="en-US" altLang="ko-KR" dirty="0">
                <a:solidFill>
                  <a:schemeClr val="bg1"/>
                </a:solidFill>
              </a:rPr>
              <a:t>1</a:t>
            </a:r>
            <a:r>
              <a:rPr lang="ko-KR" altLang="en-US" dirty="0">
                <a:solidFill>
                  <a:schemeClr val="bg1"/>
                </a:solidFill>
              </a:rPr>
              <a:t>일 확률</a:t>
            </a:r>
          </a:p>
        </p:txBody>
      </p:sp>
    </p:spTree>
    <p:extLst>
      <p:ext uri="{BB962C8B-B14F-4D97-AF65-F5344CB8AC3E}">
        <p14:creationId xmlns:p14="http://schemas.microsoft.com/office/powerpoint/2010/main" val="1154205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HU담은라운드고딕 150" pitchFamily="18" charset="-127"/>
                <a:ea typeface="HU담은라운드고딕 150" pitchFamily="18" charset="-127"/>
              </a:rPr>
              <a:t>로지스틱 회귀 분석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9287A66-F88E-4781-B0C5-F80A432B7D30}"/>
              </a:ext>
            </a:extLst>
          </p:cNvPr>
          <p:cNvSpPr txBox="1"/>
          <p:nvPr/>
        </p:nvSpPr>
        <p:spPr>
          <a:xfrm>
            <a:off x="215515" y="5324575"/>
            <a:ext cx="8712968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가중치의 부호에 따른 로지스틱 회귀모형의 형태</a:t>
            </a:r>
            <a:endParaRPr lang="en-US" altLang="ko-KR" sz="2400" dirty="0">
              <a:solidFill>
                <a:schemeClr val="tx1"/>
              </a:solidFill>
            </a:endParaRPr>
          </a:p>
          <a:p>
            <a:r>
              <a:rPr lang="en-US" altLang="ko-KR" sz="2400" dirty="0">
                <a:solidFill>
                  <a:schemeClr val="tx1"/>
                </a:solidFill>
              </a:rPr>
              <a:t>Y</a:t>
            </a:r>
            <a:r>
              <a:rPr lang="ko-KR" altLang="en-US" sz="2400" dirty="0">
                <a:solidFill>
                  <a:schemeClr val="tx1"/>
                </a:solidFill>
              </a:rPr>
              <a:t>축 값이 </a:t>
            </a:r>
            <a:r>
              <a:rPr lang="en-US" altLang="ko-KR" sz="2400" dirty="0">
                <a:solidFill>
                  <a:schemeClr val="tx1"/>
                </a:solidFill>
              </a:rPr>
              <a:t>0~1</a:t>
            </a:r>
            <a:r>
              <a:rPr lang="ko-KR" altLang="en-US" sz="2400" dirty="0">
                <a:solidFill>
                  <a:schemeClr val="tx1"/>
                </a:solidFill>
              </a:rPr>
              <a:t>로 제한</a:t>
            </a:r>
            <a:endParaRPr lang="en-US" altLang="ko-KR" sz="2400" dirty="0">
              <a:solidFill>
                <a:schemeClr val="tx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A852417-D178-4069-82E2-8C9C80AA1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0896" y="1556792"/>
            <a:ext cx="4582207" cy="376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808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908</TotalTime>
  <Words>286</Words>
  <Application>Microsoft Office PowerPoint</Application>
  <PresentationFormat>화면 슬라이드 쇼(4:3)</PresentationFormat>
  <Paragraphs>113</Paragraphs>
  <Slides>21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Arial</vt:lpstr>
      <vt:lpstr>HU담은라운드고딕 130</vt:lpstr>
      <vt:lpstr>맑은 고딕</vt:lpstr>
      <vt:lpstr>HU담은고딕 130</vt:lpstr>
      <vt:lpstr>HU담은명조 160</vt:lpstr>
      <vt:lpstr>HU담은고딕 140</vt:lpstr>
      <vt:lpstr>HU담은라운드고딕 150</vt:lpstr>
      <vt:lpstr>HU담은라운드고딕 160</vt:lpstr>
      <vt:lpstr>Office 테마</vt:lpstr>
      <vt:lpstr>Week08 발표</vt:lpstr>
      <vt:lpstr>머신러닝의 분류</vt:lpstr>
      <vt:lpstr>머신러닝의 분류</vt:lpstr>
      <vt:lpstr>로지스틱 회귀 분석</vt:lpstr>
      <vt:lpstr>로지스틱 회귀 분석</vt:lpstr>
      <vt:lpstr>로지스틱 회귀 분석</vt:lpstr>
      <vt:lpstr>로지스틱 회귀 분석</vt:lpstr>
      <vt:lpstr>로지스틱 회귀 분석</vt:lpstr>
      <vt:lpstr>로지스틱 회귀 분석</vt:lpstr>
      <vt:lpstr>로지스틱 회귀 분석</vt:lpstr>
      <vt:lpstr>로지스틱 회귀 분석</vt:lpstr>
      <vt:lpstr>Random Forest</vt:lpstr>
      <vt:lpstr>Random Forest</vt:lpstr>
      <vt:lpstr>Random Forest</vt:lpstr>
      <vt:lpstr>Random Forest</vt:lpstr>
      <vt:lpstr>Random Forest</vt:lpstr>
      <vt:lpstr>Random Forest</vt:lpstr>
      <vt:lpstr>Random Forest</vt:lpstr>
      <vt:lpstr>Random Forest</vt:lpstr>
      <vt:lpstr>Random Forest</vt:lpstr>
      <vt:lpstr>Random Forest</vt:lpstr>
    </vt:vector>
  </TitlesOfParts>
  <Company>XP R2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Lee KyungSeon</cp:lastModifiedBy>
  <cp:revision>31</cp:revision>
  <dcterms:created xsi:type="dcterms:W3CDTF">2019-11-18T03:40:55Z</dcterms:created>
  <dcterms:modified xsi:type="dcterms:W3CDTF">2022-01-08T16:29:41Z</dcterms:modified>
</cp:coreProperties>
</file>

<file path=docProps/thumbnail.jpeg>
</file>